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9e78e1d4ae740a0" /><Relationship Type="http://schemas.openxmlformats.org/officeDocument/2006/relationships/extended-properties" Target="/docProps/app.xml" Id="Rd68013dbee074088" /><Relationship Type="http://schemas.openxmlformats.org/officeDocument/2006/relationships/officeDocument" Target="/ppt/presentation.xml" Id="R42c39b431a6a4da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20bab33fcb24c7e"/>
  </p:sldMasterIdLst>
  <p:notesMasterIdLst>
    <p:notesMasterId xmlns:r="http://schemas.openxmlformats.org/officeDocument/2006/relationships" r:id="R1340d3431bc94dad"/>
  </p:notesMasterIdLst>
  <p:sldIdLst>
    <p:sldId xmlns:r="http://schemas.openxmlformats.org/officeDocument/2006/relationships" id="256" r:id="Rbbfbaad10853425a"/>
    <p:sldId xmlns:r="http://schemas.openxmlformats.org/officeDocument/2006/relationships" id="257" r:id="R30786dd52eef45d8"/>
    <p:sldId xmlns:r="http://schemas.openxmlformats.org/officeDocument/2006/relationships" id="258" r:id="R86fa9918589c481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0d2cfd844914c53" /><Relationship Type="http://schemas.openxmlformats.org/officeDocument/2006/relationships/slideMaster" Target="/ppt/slideMasters/slideMaster1.xml" Id="R320bab33fcb24c7e" /><Relationship Type="http://schemas.openxmlformats.org/officeDocument/2006/relationships/notesMaster" Target="/ppt/notesMasters/notesMaster1.xml" Id="R1340d3431bc94dad" /><Relationship Type="http://schemas.openxmlformats.org/officeDocument/2006/relationships/presProps" Target="/ppt/presProps.xml" Id="R8eafacd23c26403a" /><Relationship Type="http://schemas.openxmlformats.org/officeDocument/2006/relationships/tableStyles" Target="/ppt/tableStyles.xml" Id="Rfe714546a26e4da1" /><Relationship Type="http://schemas.openxmlformats.org/officeDocument/2006/relationships/slide" Target="/ppt/slides/slide1.xml" Id="Rbbfbaad10853425a" /><Relationship Type="http://schemas.openxmlformats.org/officeDocument/2006/relationships/slide" Target="/ppt/slides/slide2.xml" Id="R30786dd52eef45d8" /><Relationship Type="http://schemas.openxmlformats.org/officeDocument/2006/relationships/slide" Target="/ppt/slides/slide3.xml" Id="R86fa9918589c481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263247e731b49e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ff26434e59f4350" /><Relationship Type="http://schemas.openxmlformats.org/officeDocument/2006/relationships/notesMaster" Target="/ppt/notesMasters/notesMaster1.xml" Id="R5b787083eec2421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cf6e1b8b4c44523" /><Relationship Type="http://schemas.openxmlformats.org/officeDocument/2006/relationships/notesMaster" Target="/ppt/notesMasters/notesMaster1.xml" Id="R11ccb54ae78a4fc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848325cafd34b98" /><Relationship Type="http://schemas.openxmlformats.org/officeDocument/2006/relationships/notesMaster" Target="/ppt/notesMasters/notesMaster1.xml" Id="R24b1d771070c4c6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归藏 PPT Skill / 官方视觉概览</a:t>
            </a:r>
          </a:p>
          <a:p xmlns:a="http://schemas.openxmlformats.org/drawingml/2006/main">
            <a:r>
              <a:t>有用编辑部整理的官方图片型样张合集，保持原图内容。仅用于比较风格，图片内观点、数字和示意图不是本站核实的业务或技术结论。未实际运行该 Skill 生成新内容，不代表网页动画或原生 PPTX 编辑能力。</a:t>
            </a:r>
          </a:p>
          <a:p xmlns:a="http://schemas.openxmlformats.org/drawingml/2006/main">
            <a:r>
              <a:t>Source: https://github.com/op7418/guizang-ppt-skill/blob/c91369c449d34755d320a8b81d0734000d99d1ab/assets/ppt-skill-showcase.png</a:t>
            </a:r>
          </a:p>
          <a:p xmlns:a="http://schemas.openxmlformats.org/drawingml/2006/main">
            <a:r>
              <a:t>Repository: https://github.com/op7418/guizang-ppt-skill</a:t>
            </a:r>
          </a:p>
          <a:p xmlns:a="http://schemas.openxmlformats.org/drawingml/2006/main">
            <a:r>
              <a:t>原图与源文件可从上述地址获取。未改动源项目代码。</a:t>
            </a:r>
          </a:p>
          <a:p xmlns:a="http://schemas.openxmlformats.org/drawingml/2006/main">
            <a:r>
              <a:t>                    GNU AFFERO GENERAL PUBLIC LICENSE</a:t>
            </a:r>
          </a:p>
          <a:p xmlns:a="http://schemas.openxmlformats.org/drawingml/2006/main">
            <a:r>
              <a:t>                       Version 3, 19 November 2007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Copyright (C) 2007 Free Software Foundation, Inc. &lt;https://fsf.org/&gt;</a:t>
            </a:r>
          </a:p>
          <a:p xmlns:a="http://schemas.openxmlformats.org/drawingml/2006/main">
            <a:r>
              <a:t> Everyone is permitted to copy and distribute verbatim copies</a:t>
            </a:r>
          </a:p>
          <a:p xmlns:a="http://schemas.openxmlformats.org/drawingml/2006/main">
            <a:r>
              <a:t> of this license document, but changing it is not allowed.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                      Preamble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GNU Affero General Public License is a free, copyleft license for</a:t>
            </a:r>
          </a:p>
          <a:p xmlns:a="http://schemas.openxmlformats.org/drawingml/2006/main">
            <a:r>
              <a:t>software and other kinds of works, specifically designed to ensure</a:t>
            </a:r>
          </a:p>
          <a:p xmlns:a="http://schemas.openxmlformats.org/drawingml/2006/main">
            <a:r>
              <a:t>cooperation with the community in the case of network server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licenses for most software and other practical works are designed</a:t>
            </a:r>
          </a:p>
          <a:p xmlns:a="http://schemas.openxmlformats.org/drawingml/2006/main">
            <a:r>
              <a:t>to take away your freedom to share and change the works.  By contrast,</a:t>
            </a:r>
          </a:p>
          <a:p xmlns:a="http://schemas.openxmlformats.org/drawingml/2006/main">
            <a:r>
              <a:t>our General Public Licenses are intended to guarantee your freedom to</a:t>
            </a:r>
          </a:p>
          <a:p xmlns:a="http://schemas.openxmlformats.org/drawingml/2006/main">
            <a:r>
              <a:t>share and change all versions of a program--to make sure it remains free</a:t>
            </a:r>
          </a:p>
          <a:p xmlns:a="http://schemas.openxmlformats.org/drawingml/2006/main">
            <a:r>
              <a:t>software for all its users.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When we speak of free software, we are referring to freedom, not</a:t>
            </a:r>
          </a:p>
          <a:p xmlns:a="http://schemas.openxmlformats.org/drawingml/2006/main">
            <a:r>
              <a:t>price.  Our General Public Licenses are designed to make sure that you</a:t>
            </a:r>
          </a:p>
          <a:p xmlns:a="http://schemas.openxmlformats.org/drawingml/2006/main">
            <a:r>
              <a:t>have the freedom to distribute copies of free software (and charge for</a:t>
            </a:r>
          </a:p>
          <a:p xmlns:a="http://schemas.openxmlformats.org/drawingml/2006/main">
            <a:r>
              <a:t>them if you wish), that you receive source code or can get it if you</a:t>
            </a:r>
          </a:p>
          <a:p xmlns:a="http://schemas.openxmlformats.org/drawingml/2006/main">
            <a:r>
              <a:t>want it, that you can change the software or use pieces of it in new</a:t>
            </a:r>
          </a:p>
          <a:p xmlns:a="http://schemas.openxmlformats.org/drawingml/2006/main">
            <a:r>
              <a:t>free programs, and that you know you can do these things.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Developers that use our General Public Licenses protect your rights</a:t>
            </a:r>
          </a:p>
          <a:p xmlns:a="http://schemas.openxmlformats.org/drawingml/2006/main">
            <a:r>
              <a:t>with two steps: (1) assert copyright on the software, and (2) offer</a:t>
            </a:r>
          </a:p>
          <a:p xmlns:a="http://schemas.openxmlformats.org/drawingml/2006/main">
            <a:r>
              <a:t>you this License which gives you legal permission to copy, distribute</a:t>
            </a:r>
          </a:p>
          <a:p xmlns:a="http://schemas.openxmlformats.org/drawingml/2006/main">
            <a:r>
              <a:t>and/or modify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secondary benefit of defending all users' freedom is that</a:t>
            </a:r>
          </a:p>
          <a:p xmlns:a="http://schemas.openxmlformats.org/drawingml/2006/main">
            <a:r>
              <a:t>improvements made in alternate versions of the program, if they</a:t>
            </a:r>
          </a:p>
          <a:p xmlns:a="http://schemas.openxmlformats.org/drawingml/2006/main">
            <a:r>
              <a:t>receive widespread use, become available for other developers to</a:t>
            </a:r>
          </a:p>
          <a:p xmlns:a="http://schemas.openxmlformats.org/drawingml/2006/main">
            <a:r>
              <a:t>incorporate.  Many developers of free software are heartened and</a:t>
            </a:r>
          </a:p>
          <a:p xmlns:a="http://schemas.openxmlformats.org/drawingml/2006/main">
            <a:r>
              <a:t>encouraged by the resulting cooperation.  However, in the case of</a:t>
            </a:r>
          </a:p>
          <a:p xmlns:a="http://schemas.openxmlformats.org/drawingml/2006/main">
            <a:r>
              <a:t>software used on network servers, this result may fail to come about.</a:t>
            </a:r>
          </a:p>
          <a:p xmlns:a="http://schemas.openxmlformats.org/drawingml/2006/main">
            <a:r>
              <a:t>The GNU General Public License permits making a modified version and</a:t>
            </a:r>
          </a:p>
          <a:p xmlns:a="http://schemas.openxmlformats.org/drawingml/2006/main">
            <a:r>
              <a:t>letting the public access it on a server without ever releasing its</a:t>
            </a:r>
          </a:p>
          <a:p xmlns:a="http://schemas.openxmlformats.org/drawingml/2006/main">
            <a:r>
              <a:t>source code to the public.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GNU Affero General Public License is designed specifically to</a:t>
            </a:r>
          </a:p>
          <a:p xmlns:a="http://schemas.openxmlformats.org/drawingml/2006/main">
            <a:r>
              <a:t>ensure that, in such cases, the modified source code becomes available</a:t>
            </a:r>
          </a:p>
          <a:p xmlns:a="http://schemas.openxmlformats.org/drawingml/2006/main">
            <a:r>
              <a:t>to the community.  It requires the operator of a network server to</a:t>
            </a:r>
          </a:p>
          <a:p xmlns:a="http://schemas.openxmlformats.org/drawingml/2006/main">
            <a:r>
              <a:t>provide the source code of the modified version running there to the</a:t>
            </a:r>
          </a:p>
          <a:p xmlns:a="http://schemas.openxmlformats.org/drawingml/2006/main">
            <a:r>
              <a:t>users of that server.  Therefore, public use of a modified version, on</a:t>
            </a:r>
          </a:p>
          <a:p xmlns:a="http://schemas.openxmlformats.org/drawingml/2006/main">
            <a:r>
              <a:t>a publicly accessible server, gives the public access to the source</a:t>
            </a:r>
          </a:p>
          <a:p xmlns:a="http://schemas.openxmlformats.org/drawingml/2006/main">
            <a:r>
              <a:t>code of the modified version.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An older license, called the Affero General Public License and</a:t>
            </a:r>
          </a:p>
          <a:p xmlns:a="http://schemas.openxmlformats.org/drawingml/2006/main">
            <a:r>
              <a:t>published by Affero, was designed to accomplish similar goals.  This is</a:t>
            </a:r>
          </a:p>
          <a:p xmlns:a="http://schemas.openxmlformats.org/drawingml/2006/main">
            <a:r>
              <a:t>a different license, not a version of the Affero GPL, but Affero has</a:t>
            </a:r>
          </a:p>
          <a:p xmlns:a="http://schemas.openxmlformats.org/drawingml/2006/main">
            <a:r>
              <a:t>released a new version of the Affero GPL which permits relicensing under</a:t>
            </a:r>
          </a:p>
          <a:p xmlns:a="http://schemas.openxmlformats.org/drawingml/2006/main">
            <a:r>
              <a:t>this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precise terms and conditions for copying, distribution and</a:t>
            </a:r>
          </a:p>
          <a:p xmlns:a="http://schemas.openxmlformats.org/drawingml/2006/main">
            <a:r>
              <a:t>modification follow.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                 TERMS AND CONDITIONS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0. Definitions.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"This License" refers to version 3 of the GNU Affero General Public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"Copyright" also means copyright-like laws that apply to other kinds of</a:t>
            </a:r>
          </a:p>
          <a:p xmlns:a="http://schemas.openxmlformats.org/drawingml/2006/main">
            <a:r>
              <a:t>works, such as semiconductor masks.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"The Program" refers to any copyrightable work licensed under this</a:t>
            </a:r>
          </a:p>
          <a:p xmlns:a="http://schemas.openxmlformats.org/drawingml/2006/main">
            <a:r>
              <a:t>License.  Each licensee is addressed as "you".  "Licensees" and</a:t>
            </a:r>
          </a:p>
          <a:p xmlns:a="http://schemas.openxmlformats.org/drawingml/2006/main">
            <a:r>
              <a:t>"recipients" may be individuals or organizations.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To "modify" a work means to copy from or adapt all or part of the work</a:t>
            </a:r>
          </a:p>
          <a:p xmlns:a="http://schemas.openxmlformats.org/drawingml/2006/main">
            <a:r>
              <a:t>in a fashion requiring copyright permission, other than the making of an</a:t>
            </a:r>
          </a:p>
          <a:p xmlns:a="http://schemas.openxmlformats.org/drawingml/2006/main">
            <a:r>
              <a:t>exact copy.  The resulting work is called a "modified version" of the</a:t>
            </a:r>
          </a:p>
          <a:p xmlns:a="http://schemas.openxmlformats.org/drawingml/2006/main">
            <a:r>
              <a:t>earlier work or a work "based on" the earlier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"covered work" means either the unmodified Program or a work based</a:t>
            </a:r>
          </a:p>
          <a:p xmlns:a="http://schemas.openxmlformats.org/drawingml/2006/main">
            <a:r>
              <a:t>on the Program.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To "propagate" a work means to do anything with it that, without</a:t>
            </a:r>
          </a:p>
          <a:p xmlns:a="http://schemas.openxmlformats.org/drawingml/2006/main">
            <a:r>
              <a:t>permission, would make you directly or secondarily liable for</a:t>
            </a:r>
          </a:p>
          <a:p xmlns:a="http://schemas.openxmlformats.org/drawingml/2006/main">
            <a:r>
              <a:t>infringement under applicable copyright law, except executing it on a</a:t>
            </a:r>
          </a:p>
          <a:p xmlns:a="http://schemas.openxmlformats.org/drawingml/2006/main">
            <a:r>
              <a:t>computer or modifying a private copy.  Propagation includes copying,</a:t>
            </a:r>
          </a:p>
          <a:p xmlns:a="http://schemas.openxmlformats.org/drawingml/2006/main">
            <a:r>
              <a:t>distribution (with or without modification), making available to the</a:t>
            </a:r>
          </a:p>
          <a:p xmlns:a="http://schemas.openxmlformats.org/drawingml/2006/main">
            <a:r>
              <a:t>public, and in some countries other activities as well.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To "convey" a work means any kind of propagation that enables other</a:t>
            </a:r>
          </a:p>
          <a:p xmlns:a="http://schemas.openxmlformats.org/drawingml/2006/main">
            <a:r>
              <a:t>parties to make or receive copies.  Mere interaction with a user through</a:t>
            </a:r>
          </a:p>
          <a:p xmlns:a="http://schemas.openxmlformats.org/drawingml/2006/main">
            <a:r>
              <a:t>a computer network, with no transfer of a copy, is not conveying.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An interactive user interface displays "Appropriate Legal Notices"</a:t>
            </a:r>
          </a:p>
          <a:p xmlns:a="http://schemas.openxmlformats.org/drawingml/2006/main">
            <a:r>
              <a:t>to the extent that it includes a convenient and prominently visible</a:t>
            </a:r>
          </a:p>
          <a:p xmlns:a="http://schemas.openxmlformats.org/drawingml/2006/main">
            <a:r>
              <a:t>feature that (1) displays an appropriate copyright notice, and (2)</a:t>
            </a:r>
          </a:p>
          <a:p xmlns:a="http://schemas.openxmlformats.org/drawingml/2006/main">
            <a:r>
              <a:t>tells the user that there is no warranty for the work (except to the</a:t>
            </a:r>
          </a:p>
          <a:p xmlns:a="http://schemas.openxmlformats.org/drawingml/2006/main">
            <a:r>
              <a:t>extent that warranties are provided), that licensees may convey the</a:t>
            </a:r>
          </a:p>
          <a:p xmlns:a="http://schemas.openxmlformats.org/drawingml/2006/main">
            <a:r>
              <a:t>work under this License, and how to view a copy of this License.  If</a:t>
            </a:r>
          </a:p>
          <a:p xmlns:a="http://schemas.openxmlformats.org/drawingml/2006/main">
            <a:r>
              <a:t>the interface presents a list of user commands or options, such as a</a:t>
            </a:r>
          </a:p>
          <a:p xmlns:a="http://schemas.openxmlformats.org/drawingml/2006/main">
            <a:r>
              <a:t>menu, a prominent item in the list meets this criterion.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1. Source Code.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"source code" for a work means the preferred form of the work</a:t>
            </a:r>
          </a:p>
          <a:p xmlns:a="http://schemas.openxmlformats.org/drawingml/2006/main">
            <a:r>
              <a:t>for making modifications to it.  "Object code" means any non-source</a:t>
            </a:r>
          </a:p>
          <a:p xmlns:a="http://schemas.openxmlformats.org/drawingml/2006/main">
            <a:r>
              <a:t>form of a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"Standard Interface" means an interface that either is an official</a:t>
            </a:r>
          </a:p>
          <a:p xmlns:a="http://schemas.openxmlformats.org/drawingml/2006/main">
            <a:r>
              <a:t>standard defined by a recognized standards body, or, in the case of</a:t>
            </a:r>
          </a:p>
          <a:p xmlns:a="http://schemas.openxmlformats.org/drawingml/2006/main">
            <a:r>
              <a:t>interfaces specified for a particular programming language, one that</a:t>
            </a:r>
          </a:p>
          <a:p xmlns:a="http://schemas.openxmlformats.org/drawingml/2006/main">
            <a:r>
              <a:t>is widely used among developers working in that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"System Libraries" of an executable work include anything, other</a:t>
            </a:r>
          </a:p>
          <a:p xmlns:a="http://schemas.openxmlformats.org/drawingml/2006/main">
            <a:r>
              <a:t>than the work as a whole, that (a) is included in the normal form of</a:t>
            </a:r>
          </a:p>
          <a:p xmlns:a="http://schemas.openxmlformats.org/drawingml/2006/main">
            <a:r>
              <a:t>packaging a Major Component, but which is not part of that Major</a:t>
            </a:r>
          </a:p>
          <a:p xmlns:a="http://schemas.openxmlformats.org/drawingml/2006/main">
            <a:r>
              <a:t>Component, and (b) serves only to enable use of the work with that</a:t>
            </a:r>
          </a:p>
          <a:p xmlns:a="http://schemas.openxmlformats.org/drawingml/2006/main">
            <a:r>
              <a:t>Major Component, or to implement a Standard Interface for which an</a:t>
            </a:r>
          </a:p>
          <a:p xmlns:a="http://schemas.openxmlformats.org/drawingml/2006/main">
            <a:r>
              <a:t>implementation is available to the public in source code form.  A</a:t>
            </a:r>
          </a:p>
          <a:p xmlns:a="http://schemas.openxmlformats.org/drawingml/2006/main">
            <a:r>
              <a:t>"Major Component", in this context, means a major essential component</a:t>
            </a:r>
          </a:p>
          <a:p xmlns:a="http://schemas.openxmlformats.org/drawingml/2006/main">
            <a:r>
              <a:t>(kernel, window system, and so on) of the specific operating system</a:t>
            </a:r>
          </a:p>
          <a:p xmlns:a="http://schemas.openxmlformats.org/drawingml/2006/main">
            <a:r>
              <a:t>(if any) on which the executable work runs, or a compiler used to</a:t>
            </a:r>
          </a:p>
          <a:p xmlns:a="http://schemas.openxmlformats.org/drawingml/2006/main">
            <a:r>
              <a:t>produce the work, or an object code interpreter used to run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"Corresponding Source" for a work in object code form means all</a:t>
            </a:r>
          </a:p>
          <a:p xmlns:a="http://schemas.openxmlformats.org/drawingml/2006/main">
            <a:r>
              <a:t>the source code needed to generate, install, and (for an executable</a:t>
            </a:r>
          </a:p>
          <a:p xmlns:a="http://schemas.openxmlformats.org/drawingml/2006/main">
            <a:r>
              <a:t>work) run the object code and to modify the work, including scripts to</a:t>
            </a:r>
          </a:p>
          <a:p xmlns:a="http://schemas.openxmlformats.org/drawingml/2006/main">
            <a:r>
              <a:t>control those activities.  However, it does not include the work's</a:t>
            </a:r>
          </a:p>
          <a:p xmlns:a="http://schemas.openxmlformats.org/drawingml/2006/main">
            <a:r>
              <a:t>System Libraries, or general-purpose tools or generally available free</a:t>
            </a:r>
          </a:p>
          <a:p xmlns:a="http://schemas.openxmlformats.org/drawingml/2006/main">
            <a:r>
              <a:t>programs which are used unmodified in performing those activities but</a:t>
            </a:r>
          </a:p>
          <a:p xmlns:a="http://schemas.openxmlformats.org/drawingml/2006/main">
            <a:r>
              <a:t>which are not part of the work.  For example, Corresponding Source</a:t>
            </a:r>
          </a:p>
          <a:p xmlns:a="http://schemas.openxmlformats.org/drawingml/2006/main">
            <a:r>
              <a:t>includes interface definition files associated with source files for</a:t>
            </a:r>
          </a:p>
          <a:p xmlns:a="http://schemas.openxmlformats.org/drawingml/2006/main">
            <a:r>
              <a:t>the work, and the source code for shared libraries and dynamically</a:t>
            </a:r>
          </a:p>
          <a:p xmlns:a="http://schemas.openxmlformats.org/drawingml/2006/main">
            <a:r>
              <a:t>linked subprograms that the work is specifically designed to require,</a:t>
            </a:r>
          </a:p>
          <a:p xmlns:a="http://schemas.openxmlformats.org/drawingml/2006/main">
            <a:r>
              <a:t>such as by intimate data communication or control flow between those</a:t>
            </a:r>
          </a:p>
          <a:p xmlns:a="http://schemas.openxmlformats.org/drawingml/2006/main">
            <a:r>
              <a:t>subprograms and other parts of the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Corresponding Source need not include anything that users</a:t>
            </a:r>
          </a:p>
          <a:p xmlns:a="http://schemas.openxmlformats.org/drawingml/2006/main">
            <a:r>
              <a:t>can regenerate automatically from other parts of the Corresponding</a:t>
            </a:r>
          </a:p>
          <a:p xmlns:a="http://schemas.openxmlformats.org/drawingml/2006/main">
            <a:r>
              <a:t>Source.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Corresponding Source for a work in source code form is that</a:t>
            </a:r>
          </a:p>
          <a:p xmlns:a="http://schemas.openxmlformats.org/drawingml/2006/main">
            <a:r>
              <a:t>same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2. Basic Permissions.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All rights granted under this License are granted for the term of</a:t>
            </a:r>
          </a:p>
          <a:p xmlns:a="http://schemas.openxmlformats.org/drawingml/2006/main">
            <a:r>
              <a:t>copyright on the Program, and are irrevocable provided the stated</a:t>
            </a:r>
          </a:p>
          <a:p xmlns:a="http://schemas.openxmlformats.org/drawingml/2006/main">
            <a:r>
              <a:t>conditions are met.  This License explicitly affirms your unlimited</a:t>
            </a:r>
          </a:p>
          <a:p xmlns:a="http://schemas.openxmlformats.org/drawingml/2006/main">
            <a:r>
              <a:t>permission to run the unmodified Program.  The output from running a</a:t>
            </a:r>
          </a:p>
          <a:p xmlns:a="http://schemas.openxmlformats.org/drawingml/2006/main">
            <a:r>
              <a:t>covered work is covered by this License only if the output, given its</a:t>
            </a:r>
          </a:p>
          <a:p xmlns:a="http://schemas.openxmlformats.org/drawingml/2006/main">
            <a:r>
              <a:t>content, constitutes a covered work.  This License acknowledges your</a:t>
            </a:r>
          </a:p>
          <a:p xmlns:a="http://schemas.openxmlformats.org/drawingml/2006/main">
            <a:r>
              <a:t>rights of fair use or other equivalent, as provided by copyright law.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make, run and propagate covered works that you do not</a:t>
            </a:r>
          </a:p>
          <a:p xmlns:a="http://schemas.openxmlformats.org/drawingml/2006/main">
            <a:r>
              <a:t>convey, without conditions so long as your license otherwise remains</a:t>
            </a:r>
          </a:p>
          <a:p xmlns:a="http://schemas.openxmlformats.org/drawingml/2006/main">
            <a:r>
              <a:t>in force.  You may convey covered works to others for the sole purpose</a:t>
            </a:r>
          </a:p>
          <a:p xmlns:a="http://schemas.openxmlformats.org/drawingml/2006/main">
            <a:r>
              <a:t>of having them make modifications exclusively for you, or provide you</a:t>
            </a:r>
          </a:p>
          <a:p xmlns:a="http://schemas.openxmlformats.org/drawingml/2006/main">
            <a:r>
              <a:t>with facilities for running those works, provided that you comply with</a:t>
            </a:r>
          </a:p>
          <a:p xmlns:a="http://schemas.openxmlformats.org/drawingml/2006/main">
            <a:r>
              <a:t>the terms of this License in conveying all material for which you do</a:t>
            </a:r>
          </a:p>
          <a:p xmlns:a="http://schemas.openxmlformats.org/drawingml/2006/main">
            <a:r>
              <a:t>not control copyright.  Those thus making or running the covered works</a:t>
            </a:r>
          </a:p>
          <a:p xmlns:a="http://schemas.openxmlformats.org/drawingml/2006/main">
            <a:r>
              <a:t>for you must do so exclusively on your behalf, under your direction</a:t>
            </a:r>
          </a:p>
          <a:p xmlns:a="http://schemas.openxmlformats.org/drawingml/2006/main">
            <a:r>
              <a:t>and control, on terms that prohibit them from making any copies of</a:t>
            </a:r>
          </a:p>
          <a:p xmlns:a="http://schemas.openxmlformats.org/drawingml/2006/main">
            <a:r>
              <a:t>your copyrighted material outside their relationship with you.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Conveying under any other circumstances is permitted solely under</a:t>
            </a:r>
          </a:p>
          <a:p xmlns:a="http://schemas.openxmlformats.org/drawingml/2006/main">
            <a:r>
              <a:t>the conditions stated below.  Sublicensing is not allowed; section 10</a:t>
            </a:r>
          </a:p>
          <a:p xmlns:a="http://schemas.openxmlformats.org/drawingml/2006/main">
            <a:r>
              <a:t>makes it unnecessary.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3. Protecting Users' Legal Rights From Anti-Circumvention Law.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No covered work shall be deemed part of an effective technological</a:t>
            </a:r>
          </a:p>
          <a:p xmlns:a="http://schemas.openxmlformats.org/drawingml/2006/main">
            <a:r>
              <a:t>measure under any applicable law fulfilling obligations under article</a:t>
            </a:r>
          </a:p>
          <a:p xmlns:a="http://schemas.openxmlformats.org/drawingml/2006/main">
            <a:r>
              <a:t>11 of the WIPO copyright treaty adopted on 20 December 1996, or</a:t>
            </a:r>
          </a:p>
          <a:p xmlns:a="http://schemas.openxmlformats.org/drawingml/2006/main">
            <a:r>
              <a:t>similar laws prohibiting or restricting circumvention of such</a:t>
            </a:r>
          </a:p>
          <a:p xmlns:a="http://schemas.openxmlformats.org/drawingml/2006/main">
            <a:r>
              <a:t>measures.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When you convey a covered work, you waive any legal power to forbid</a:t>
            </a:r>
          </a:p>
          <a:p xmlns:a="http://schemas.openxmlformats.org/drawingml/2006/main">
            <a:r>
              <a:t>circumvention of technological measures to the extent such circumvention</a:t>
            </a:r>
          </a:p>
          <a:p xmlns:a="http://schemas.openxmlformats.org/drawingml/2006/main">
            <a:r>
              <a:t>is effected by exercising rights under this License with respect to</a:t>
            </a:r>
          </a:p>
          <a:p xmlns:a="http://schemas.openxmlformats.org/drawingml/2006/main">
            <a:r>
              <a:t>the covered work, and you disclaim any intention to limit operation or</a:t>
            </a:r>
          </a:p>
          <a:p xmlns:a="http://schemas.openxmlformats.org/drawingml/2006/main">
            <a:r>
              <a:t>modification of the work as a means of enforcing, against the work's</a:t>
            </a:r>
          </a:p>
          <a:p xmlns:a="http://schemas.openxmlformats.org/drawingml/2006/main">
            <a:r>
              <a:t>users, your or third parties' legal rights to forbid circumvention of</a:t>
            </a:r>
          </a:p>
          <a:p xmlns:a="http://schemas.openxmlformats.org/drawingml/2006/main">
            <a:r>
              <a:t>technological measures.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4. Conveying Verbatim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convey verbatim copies of the Program's source code as you</a:t>
            </a:r>
          </a:p>
          <a:p xmlns:a="http://schemas.openxmlformats.org/drawingml/2006/main">
            <a:r>
              <a:t>receive it, in any medium, provided that you conspicuously and</a:t>
            </a:r>
          </a:p>
          <a:p xmlns:a="http://schemas.openxmlformats.org/drawingml/2006/main">
            <a:r>
              <a:t>appropriately publish on each copy an appropriate copyright notice;</a:t>
            </a:r>
          </a:p>
          <a:p xmlns:a="http://schemas.openxmlformats.org/drawingml/2006/main">
            <a:r>
              <a:t>keep intact all notices stating that this License and any</a:t>
            </a:r>
          </a:p>
          <a:p xmlns:a="http://schemas.openxmlformats.org/drawingml/2006/main">
            <a:r>
              <a:t>non-permissive terms added in accord with section 7 apply to the code;</a:t>
            </a:r>
          </a:p>
          <a:p xmlns:a="http://schemas.openxmlformats.org/drawingml/2006/main">
            <a:r>
              <a:t>keep intact all notices of the absence of any warranty; and give all</a:t>
            </a:r>
          </a:p>
          <a:p xmlns:a="http://schemas.openxmlformats.org/drawingml/2006/main">
            <a:r>
              <a:t>recipients a copy of this License along with the Program.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charge any price or no price for each copy that you convey,</a:t>
            </a:r>
          </a:p>
          <a:p xmlns:a="http://schemas.openxmlformats.org/drawingml/2006/main">
            <a:r>
              <a:t>and you may offer support or warranty protection for a fee.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5. Conveying Modified Source Versions.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convey a work based on the Program, or the modifications to</a:t>
            </a:r>
          </a:p>
          <a:p xmlns:a="http://schemas.openxmlformats.org/drawingml/2006/main">
            <a:r>
              <a:t>produce it from the Program, in the form of source code under the</a:t>
            </a:r>
          </a:p>
          <a:p xmlns:a="http://schemas.openxmlformats.org/drawingml/2006/main">
            <a:r>
              <a:t>terms of section 4, provided that you also meet all of these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a) The work must carry prominent notices stating that you modified</a:t>
            </a:r>
          </a:p>
          <a:p xmlns:a="http://schemas.openxmlformats.org/drawingml/2006/main">
            <a:r>
              <a:t>    it, and giving a relevant date.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b) The work must carry prominent notices stating that it is</a:t>
            </a:r>
          </a:p>
          <a:p xmlns:a="http://schemas.openxmlformats.org/drawingml/2006/main">
            <a:r>
              <a:t>    released under this License and any conditions added under section</a:t>
            </a:r>
          </a:p>
          <a:p xmlns:a="http://schemas.openxmlformats.org/drawingml/2006/main">
            <a:r>
              <a:t>    7.  This requirement modifies the requirement in section 4 to</a:t>
            </a:r>
          </a:p>
          <a:p xmlns:a="http://schemas.openxmlformats.org/drawingml/2006/main">
            <a:r>
              <a:t>    "keep intact all notices".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c) You must license the entire work, as a whole, under this</a:t>
            </a:r>
          </a:p>
          <a:p xmlns:a="http://schemas.openxmlformats.org/drawingml/2006/main">
            <a:r>
              <a:t>    License to anyone who comes into possession of a copy.  This</a:t>
            </a:r>
          </a:p>
          <a:p xmlns:a="http://schemas.openxmlformats.org/drawingml/2006/main">
            <a:r>
              <a:t>    License will therefore apply, along with any applicable section 7</a:t>
            </a:r>
          </a:p>
          <a:p xmlns:a="http://schemas.openxmlformats.org/drawingml/2006/main">
            <a:r>
              <a:t>    additional terms, to the whole of the work, and all its parts,</a:t>
            </a:r>
          </a:p>
          <a:p xmlns:a="http://schemas.openxmlformats.org/drawingml/2006/main">
            <a:r>
              <a:t>    regardless of how they are packaged.  This License gives no</a:t>
            </a:r>
          </a:p>
          <a:p xmlns:a="http://schemas.openxmlformats.org/drawingml/2006/main">
            <a:r>
              <a:t>    permission to license the work in any other way, but it does not</a:t>
            </a:r>
          </a:p>
          <a:p xmlns:a="http://schemas.openxmlformats.org/drawingml/2006/main">
            <a:r>
              <a:t>    invalidate such permission if you have separately received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d) If the work has interactive user interfaces, each must display</a:t>
            </a:r>
          </a:p>
          <a:p xmlns:a="http://schemas.openxmlformats.org/drawingml/2006/main">
            <a:r>
              <a:t>    Appropriate Legal Notices; however, if the Program has interactive</a:t>
            </a:r>
          </a:p>
          <a:p xmlns:a="http://schemas.openxmlformats.org/drawingml/2006/main">
            <a:r>
              <a:t>    interfaces that do not display Appropriate Legal Notices, your</a:t>
            </a:r>
          </a:p>
          <a:p xmlns:a="http://schemas.openxmlformats.org/drawingml/2006/main">
            <a:r>
              <a:t>    work need not make them do so.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compilation of a covered work with other separate and independent</a:t>
            </a:r>
          </a:p>
          <a:p xmlns:a="http://schemas.openxmlformats.org/drawingml/2006/main">
            <a:r>
              <a:t>works, which are not by their nature extensions of the covered work,</a:t>
            </a:r>
          </a:p>
          <a:p xmlns:a="http://schemas.openxmlformats.org/drawingml/2006/main">
            <a:r>
              <a:t>and which are not combined with it such as to form a larger program,</a:t>
            </a:r>
          </a:p>
          <a:p xmlns:a="http://schemas.openxmlformats.org/drawingml/2006/main">
            <a:r>
              <a:t>in or on a volume of a storage or distribution medium, is called an</a:t>
            </a:r>
          </a:p>
          <a:p xmlns:a="http://schemas.openxmlformats.org/drawingml/2006/main">
            <a:r>
              <a:t>"aggregate" if the compilation and its resulting copyright are not</a:t>
            </a:r>
          </a:p>
          <a:p xmlns:a="http://schemas.openxmlformats.org/drawingml/2006/main">
            <a:r>
              <a:t>used to limit the access or legal rights of the compilation's users</a:t>
            </a:r>
          </a:p>
          <a:p xmlns:a="http://schemas.openxmlformats.org/drawingml/2006/main">
            <a:r>
              <a:t>beyond what the individual works permit.  Inclusion of a covered work</a:t>
            </a:r>
          </a:p>
          <a:p xmlns:a="http://schemas.openxmlformats.org/drawingml/2006/main">
            <a:r>
              <a:t>in an aggregate does not cause this License to apply to the other</a:t>
            </a:r>
          </a:p>
          <a:p xmlns:a="http://schemas.openxmlformats.org/drawingml/2006/main">
            <a:r>
              <a:t>parts of the aggregate.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6. Conveying Non-Source Forms.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convey a covered work in object code form under the terms</a:t>
            </a:r>
          </a:p>
          <a:p xmlns:a="http://schemas.openxmlformats.org/drawingml/2006/main">
            <a:r>
              <a:t>of sections 4 and 5, provided that you also convey the</a:t>
            </a:r>
          </a:p>
          <a:p xmlns:a="http://schemas.openxmlformats.org/drawingml/2006/main">
            <a:r>
              <a:t>machine-readable Corresponding Source under the terms of this License,</a:t>
            </a:r>
          </a:p>
          <a:p xmlns:a="http://schemas.openxmlformats.org/drawingml/2006/main">
            <a:r>
              <a:t>in one of these ways: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a) Convey the object code in, or embodied in, a physical product</a:t>
            </a:r>
          </a:p>
          <a:p xmlns:a="http://schemas.openxmlformats.org/drawingml/2006/main">
            <a:r>
              <a:t>    (including a physical distribution medium), accompanied by the</a:t>
            </a:r>
          </a:p>
          <a:p xmlns:a="http://schemas.openxmlformats.org/drawingml/2006/main">
            <a:r>
              <a:t>    Corresponding Source fixed on a durable physical medium</a:t>
            </a:r>
          </a:p>
          <a:p xmlns:a="http://schemas.openxmlformats.org/drawingml/2006/main">
            <a:r>
              <a:t>    customarily used for software interchange.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b) Convey the object code in, or embodied in, a physical product</a:t>
            </a:r>
          </a:p>
          <a:p xmlns:a="http://schemas.openxmlformats.org/drawingml/2006/main">
            <a:r>
              <a:t>    (including a physical distribution medium), accompanied by a</a:t>
            </a:r>
          </a:p>
          <a:p xmlns:a="http://schemas.openxmlformats.org/drawingml/2006/main">
            <a:r>
              <a:t>    written offer, valid for at least three years and valid for as</a:t>
            </a:r>
          </a:p>
          <a:p xmlns:a="http://schemas.openxmlformats.org/drawingml/2006/main">
            <a:r>
              <a:t>    long as you offer spare parts or customer support for that product</a:t>
            </a:r>
          </a:p>
          <a:p xmlns:a="http://schemas.openxmlformats.org/drawingml/2006/main">
            <a:r>
              <a:t>    model, to give anyone who possesses the object code either (1) a</a:t>
            </a:r>
          </a:p>
          <a:p xmlns:a="http://schemas.openxmlformats.org/drawingml/2006/main">
            <a:r>
              <a:t>    copy of the Corresponding Source for all the software in the</a:t>
            </a:r>
          </a:p>
          <a:p xmlns:a="http://schemas.openxmlformats.org/drawingml/2006/main">
            <a:r>
              <a:t>    product that is covered by this License, on a durable physical</a:t>
            </a:r>
          </a:p>
          <a:p xmlns:a="http://schemas.openxmlformats.org/drawingml/2006/main">
            <a:r>
              <a:t>    medium customarily used for software interchange, for a price no</a:t>
            </a:r>
          </a:p>
          <a:p xmlns:a="http://schemas.openxmlformats.org/drawingml/2006/main">
            <a:r>
              <a:t>    more than your reasonable cost of physically performing this</a:t>
            </a:r>
          </a:p>
          <a:p xmlns:a="http://schemas.openxmlformats.org/drawingml/2006/main">
            <a:r>
              <a:t>    conveying of source, or (2) access to copy the</a:t>
            </a:r>
          </a:p>
          <a:p xmlns:a="http://schemas.openxmlformats.org/drawingml/2006/main">
            <a:r>
              <a:t>    Corresponding Source from a network server at no charge.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c) Convey individual copies of the object code with a copy of the</a:t>
            </a:r>
          </a:p>
          <a:p xmlns:a="http://schemas.openxmlformats.org/drawingml/2006/main">
            <a:r>
              <a:t>    written offer to provide the Corresponding Source.  This</a:t>
            </a:r>
          </a:p>
          <a:p xmlns:a="http://schemas.openxmlformats.org/drawingml/2006/main">
            <a:r>
              <a:t>    alternative is allowed only occasionally and noncommercially, and</a:t>
            </a:r>
          </a:p>
          <a:p xmlns:a="http://schemas.openxmlformats.org/drawingml/2006/main">
            <a:r>
              <a:t>    only if you received the object code with such an offer, in accord</a:t>
            </a:r>
          </a:p>
          <a:p xmlns:a="http://schemas.openxmlformats.org/drawingml/2006/main">
            <a:r>
              <a:t>    with subsection 6b.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d) Convey the object code by offering access from a designated</a:t>
            </a:r>
          </a:p>
          <a:p xmlns:a="http://schemas.openxmlformats.org/drawingml/2006/main">
            <a:r>
              <a:t>    place (gratis or for a charge), and offer equivalent access to the</a:t>
            </a:r>
          </a:p>
          <a:p xmlns:a="http://schemas.openxmlformats.org/drawingml/2006/main">
            <a:r>
              <a:t>    Corresponding Source in the same way through the same place at no</a:t>
            </a:r>
          </a:p>
          <a:p xmlns:a="http://schemas.openxmlformats.org/drawingml/2006/main">
            <a:r>
              <a:t>    further charge.  You need not require recipients to copy the</a:t>
            </a:r>
          </a:p>
          <a:p xmlns:a="http://schemas.openxmlformats.org/drawingml/2006/main">
            <a:r>
              <a:t>    Corresponding Source along with the object code.  If the place to</a:t>
            </a:r>
          </a:p>
          <a:p xmlns:a="http://schemas.openxmlformats.org/drawingml/2006/main">
            <a:r>
              <a:t>    copy the object code is a network server, the Corresponding Source</a:t>
            </a:r>
          </a:p>
          <a:p xmlns:a="http://schemas.openxmlformats.org/drawingml/2006/main">
            <a:r>
              <a:t>    may be on a different server (operated by you or a third party)</a:t>
            </a:r>
          </a:p>
          <a:p xmlns:a="http://schemas.openxmlformats.org/drawingml/2006/main">
            <a:r>
              <a:t>    that supports equivalent copying facilities, provided you maintain</a:t>
            </a:r>
          </a:p>
          <a:p xmlns:a="http://schemas.openxmlformats.org/drawingml/2006/main">
            <a:r>
              <a:t>    clear directions next to the object code saying where to find the</a:t>
            </a:r>
          </a:p>
          <a:p xmlns:a="http://schemas.openxmlformats.org/drawingml/2006/main">
            <a:r>
              <a:t>    Corresponding Source.  Regardless of what server hosts the</a:t>
            </a:r>
          </a:p>
          <a:p xmlns:a="http://schemas.openxmlformats.org/drawingml/2006/main">
            <a:r>
              <a:t>    Corresponding Source, you remain obligated to ensure that it is</a:t>
            </a:r>
          </a:p>
          <a:p xmlns:a="http://schemas.openxmlformats.org/drawingml/2006/main">
            <a:r>
              <a:t>    available for as long as needed to satisfy these requirements.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e) Convey the object code using peer-to-peer transmission, provided</a:t>
            </a:r>
          </a:p>
          <a:p xmlns:a="http://schemas.openxmlformats.org/drawingml/2006/main">
            <a:r>
              <a:t>    you inform other peers where the object code and Corresponding</a:t>
            </a:r>
          </a:p>
          <a:p xmlns:a="http://schemas.openxmlformats.org/drawingml/2006/main">
            <a:r>
              <a:t>    Source of the work are being offered to the general public at no</a:t>
            </a:r>
          </a:p>
          <a:p xmlns:a="http://schemas.openxmlformats.org/drawingml/2006/main">
            <a:r>
              <a:t>    charge under subsection 6d.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separable portion of the object code, whose source code is excluded</a:t>
            </a:r>
          </a:p>
          <a:p xmlns:a="http://schemas.openxmlformats.org/drawingml/2006/main">
            <a:r>
              <a:t>from the Corresponding Source as a System Library, need not be</a:t>
            </a:r>
          </a:p>
          <a:p xmlns:a="http://schemas.openxmlformats.org/drawingml/2006/main">
            <a:r>
              <a:t>included in conveying the object code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"User Product" is either (1) a "consumer product", which means any</a:t>
            </a:r>
          </a:p>
          <a:p xmlns:a="http://schemas.openxmlformats.org/drawingml/2006/main">
            <a:r>
              <a:t>tangible personal property which is normally used for personal, family,</a:t>
            </a:r>
          </a:p>
          <a:p xmlns:a="http://schemas.openxmlformats.org/drawingml/2006/main">
            <a:r>
              <a:t>or household purposes, or (2) anything designed or sold for incorporation</a:t>
            </a:r>
          </a:p>
          <a:p xmlns:a="http://schemas.openxmlformats.org/drawingml/2006/main">
            <a:r>
              <a:t>into a dwelling.  In determining whether a product is a consumer product,</a:t>
            </a:r>
          </a:p>
          <a:p xmlns:a="http://schemas.openxmlformats.org/drawingml/2006/main">
            <a:r>
              <a:t>doubtful cases shall be resolved in favor of coverage.  For a particular</a:t>
            </a:r>
          </a:p>
          <a:p xmlns:a="http://schemas.openxmlformats.org/drawingml/2006/main">
            <a:r>
              <a:t>product received by a particular user, "normally used" refers to a</a:t>
            </a:r>
          </a:p>
          <a:p xmlns:a="http://schemas.openxmlformats.org/drawingml/2006/main">
            <a:r>
              <a:t>typical or common use of that class of product, regardless of the status</a:t>
            </a:r>
          </a:p>
          <a:p xmlns:a="http://schemas.openxmlformats.org/drawingml/2006/main">
            <a:r>
              <a:t>of the particular user or of the way in which the particular user</a:t>
            </a:r>
          </a:p>
          <a:p xmlns:a="http://schemas.openxmlformats.org/drawingml/2006/main">
            <a:r>
              <a:t>actually uses, or expects or is expected to use, the product.  A product</a:t>
            </a:r>
          </a:p>
          <a:p xmlns:a="http://schemas.openxmlformats.org/drawingml/2006/main">
            <a:r>
              <a:t>is a consumer product regardless of whether the product has substantial</a:t>
            </a:r>
          </a:p>
          <a:p xmlns:a="http://schemas.openxmlformats.org/drawingml/2006/main">
            <a:r>
              <a:t>commercial, industrial or non-consumer uses, unless such uses represent</a:t>
            </a:r>
          </a:p>
          <a:p xmlns:a="http://schemas.openxmlformats.org/drawingml/2006/main">
            <a:r>
              <a:t>the only significant mode of use of the product.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"Installation Information" for a User Product means any methods,</a:t>
            </a:r>
          </a:p>
          <a:p xmlns:a="http://schemas.openxmlformats.org/drawingml/2006/main">
            <a:r>
              <a:t>procedures, authorization keys, or other information required to install</a:t>
            </a:r>
          </a:p>
          <a:p xmlns:a="http://schemas.openxmlformats.org/drawingml/2006/main">
            <a:r>
              <a:t>and execute modified versions of a covered work in that User Product from</a:t>
            </a:r>
          </a:p>
          <a:p xmlns:a="http://schemas.openxmlformats.org/drawingml/2006/main">
            <a:r>
              <a:t>a modified version of its Corresponding Source.  The information must</a:t>
            </a:r>
          </a:p>
          <a:p xmlns:a="http://schemas.openxmlformats.org/drawingml/2006/main">
            <a:r>
              <a:t>suffice to ensure that the continued functioning of the modified object</a:t>
            </a:r>
          </a:p>
          <a:p xmlns:a="http://schemas.openxmlformats.org/drawingml/2006/main">
            <a:r>
              <a:t>code is in no case prevented or interfered with solely because</a:t>
            </a:r>
          </a:p>
          <a:p xmlns:a="http://schemas.openxmlformats.org/drawingml/2006/main">
            <a:r>
              <a:t>modification has been made.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you convey an object code work under this section in, or with, or</a:t>
            </a:r>
          </a:p>
          <a:p xmlns:a="http://schemas.openxmlformats.org/drawingml/2006/main">
            <a:r>
              <a:t>specifically for use in, a User Product, and the conveying occurs as</a:t>
            </a:r>
          </a:p>
          <a:p xmlns:a="http://schemas.openxmlformats.org/drawingml/2006/main">
            <a:r>
              <a:t>part of a transaction in which the right of possession and use of the</a:t>
            </a:r>
          </a:p>
          <a:p xmlns:a="http://schemas.openxmlformats.org/drawingml/2006/main">
            <a:r>
              <a:t>User Product is transferred to the recipient in perpetuity or for a</a:t>
            </a:r>
          </a:p>
          <a:p xmlns:a="http://schemas.openxmlformats.org/drawingml/2006/main">
            <a:r>
              <a:t>fixed term (regardless of how the transaction is characterized), the</a:t>
            </a:r>
          </a:p>
          <a:p xmlns:a="http://schemas.openxmlformats.org/drawingml/2006/main">
            <a:r>
              <a:t>Corresponding Source conveyed under this section must be accompanied</a:t>
            </a:r>
          </a:p>
          <a:p xmlns:a="http://schemas.openxmlformats.org/drawingml/2006/main">
            <a:r>
              <a:t>by the Installation Information.  But this requirement does not apply</a:t>
            </a:r>
          </a:p>
          <a:p xmlns:a="http://schemas.openxmlformats.org/drawingml/2006/main">
            <a:r>
              <a:t>if neither you nor any third party retains the ability to install</a:t>
            </a:r>
          </a:p>
          <a:p xmlns:a="http://schemas.openxmlformats.org/drawingml/2006/main">
            <a:r>
              <a:t>modified object code on the User Product (for example, the work has</a:t>
            </a:r>
          </a:p>
          <a:p xmlns:a="http://schemas.openxmlformats.org/drawingml/2006/main">
            <a:r>
              <a:t>been installed in ROM).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requirement to provide Installation Information does not include a</a:t>
            </a:r>
          </a:p>
          <a:p xmlns:a="http://schemas.openxmlformats.org/drawingml/2006/main">
            <a:r>
              <a:t>requirement to continue to provide support service, warranty, or updates</a:t>
            </a:r>
          </a:p>
          <a:p xmlns:a="http://schemas.openxmlformats.org/drawingml/2006/main">
            <a:r>
              <a:t>for a work that has been modified or installed by the recipient, or for</a:t>
            </a:r>
          </a:p>
          <a:p xmlns:a="http://schemas.openxmlformats.org/drawingml/2006/main">
            <a:r>
              <a:t>the User Product in which it has been modified or installed.  Access to a</a:t>
            </a:r>
          </a:p>
          <a:p xmlns:a="http://schemas.openxmlformats.org/drawingml/2006/main">
            <a:r>
              <a:t>network may be denied when the modification itself materially and</a:t>
            </a:r>
          </a:p>
          <a:p xmlns:a="http://schemas.openxmlformats.org/drawingml/2006/main">
            <a:r>
              <a:t>adversely affects the operation of the network or violates the rules and</a:t>
            </a:r>
          </a:p>
          <a:p xmlns:a="http://schemas.openxmlformats.org/drawingml/2006/main">
            <a:r>
              <a:t>protocols for communication across the network.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Corresponding Source conveyed, and Installation Information provided,</a:t>
            </a:r>
          </a:p>
          <a:p xmlns:a="http://schemas.openxmlformats.org/drawingml/2006/main">
            <a:r>
              <a:t>in accord with this section must be in a format that is publicly</a:t>
            </a:r>
          </a:p>
          <a:p xmlns:a="http://schemas.openxmlformats.org/drawingml/2006/main">
            <a:r>
              <a:t>documented (and with an implementation available to the public in</a:t>
            </a:r>
          </a:p>
          <a:p xmlns:a="http://schemas.openxmlformats.org/drawingml/2006/main">
            <a:r>
              <a:t>source code form), and must require no special password or key for</a:t>
            </a:r>
          </a:p>
          <a:p xmlns:a="http://schemas.openxmlformats.org/drawingml/2006/main">
            <a:r>
              <a:t>unpacking, reading or copying.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7. Additional Terms.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"Additional permissions" are terms that supplement the terms of this</a:t>
            </a:r>
          </a:p>
          <a:p xmlns:a="http://schemas.openxmlformats.org/drawingml/2006/main">
            <a:r>
              <a:t>License by making exceptions from one or more of its conditions.</a:t>
            </a:r>
          </a:p>
          <a:p xmlns:a="http://schemas.openxmlformats.org/drawingml/2006/main">
            <a:r>
              <a:t>Additional permissions that are applicable to the entire Program shall</a:t>
            </a:r>
          </a:p>
          <a:p xmlns:a="http://schemas.openxmlformats.org/drawingml/2006/main">
            <a:r>
              <a:t>be treated as though they were included in this License, to the extent</a:t>
            </a:r>
          </a:p>
          <a:p xmlns:a="http://schemas.openxmlformats.org/drawingml/2006/main">
            <a:r>
              <a:t>that they are valid under applicable law.  If additional permissions</a:t>
            </a:r>
          </a:p>
          <a:p xmlns:a="http://schemas.openxmlformats.org/drawingml/2006/main">
            <a:r>
              <a:t>apply only to part of the Program, that part may be used separately</a:t>
            </a:r>
          </a:p>
          <a:p xmlns:a="http://schemas.openxmlformats.org/drawingml/2006/main">
            <a:r>
              <a:t>under those permissions, but the entire Program remains governed by</a:t>
            </a:r>
          </a:p>
          <a:p xmlns:a="http://schemas.openxmlformats.org/drawingml/2006/main">
            <a:r>
              <a:t>this License without regard to the additional permissions.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When you convey a copy of a covered work, you may at your option</a:t>
            </a:r>
          </a:p>
          <a:p xmlns:a="http://schemas.openxmlformats.org/drawingml/2006/main">
            <a:r>
              <a:t>remove any additional permissions from that copy, or from any part of</a:t>
            </a:r>
          </a:p>
          <a:p xmlns:a="http://schemas.openxmlformats.org/drawingml/2006/main">
            <a:r>
              <a:t>it.  (Additional permissions may be written to require their own</a:t>
            </a:r>
          </a:p>
          <a:p xmlns:a="http://schemas.openxmlformats.org/drawingml/2006/main">
            <a:r>
              <a:t>removal in certain cases when you modify the work.)  You may place</a:t>
            </a:r>
          </a:p>
          <a:p xmlns:a="http://schemas.openxmlformats.org/drawingml/2006/main">
            <a:r>
              <a:t>additional permissions on material, added by you to a covered work,</a:t>
            </a:r>
          </a:p>
          <a:p xmlns:a="http://schemas.openxmlformats.org/drawingml/2006/main">
            <a:r>
              <a:t>for which you have or can give appropriate copyright permission.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Notwithstanding any other provision of this License, for material you</a:t>
            </a:r>
          </a:p>
          <a:p xmlns:a="http://schemas.openxmlformats.org/drawingml/2006/main">
            <a:r>
              <a:t>add to a covered work, you may (if authorized by the copyright holders of</a:t>
            </a:r>
          </a:p>
          <a:p xmlns:a="http://schemas.openxmlformats.org/drawingml/2006/main">
            <a:r>
              <a:t>that material) supplement the terms of this License with terms: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a) Disclaiming warranty or limiting liability differently from the</a:t>
            </a:r>
          </a:p>
          <a:p xmlns:a="http://schemas.openxmlformats.org/drawingml/2006/main">
            <a:r>
              <a:t>    terms of sections 15 and 16 of this License; 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b) Requiring preservation of specified reasonable legal notices or</a:t>
            </a:r>
          </a:p>
          <a:p xmlns:a="http://schemas.openxmlformats.org/drawingml/2006/main">
            <a:r>
              <a:t>    author attributions in that material or in the Appropriate Legal</a:t>
            </a:r>
          </a:p>
          <a:p xmlns:a="http://schemas.openxmlformats.org/drawingml/2006/main">
            <a:r>
              <a:t>    Notices displayed by works containing it; 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c) Prohibiting misrepresentation of the origin of that material, or</a:t>
            </a:r>
          </a:p>
          <a:p xmlns:a="http://schemas.openxmlformats.org/drawingml/2006/main">
            <a:r>
              <a:t>    requiring that modified versions of such material be marked in</a:t>
            </a:r>
          </a:p>
          <a:p xmlns:a="http://schemas.openxmlformats.org/drawingml/2006/main">
            <a:r>
              <a:t>    reasonable ways as different from the original version; 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d) Limiting the use for publicity purposes of names of licensors or</a:t>
            </a:r>
          </a:p>
          <a:p xmlns:a="http://schemas.openxmlformats.org/drawingml/2006/main">
            <a:r>
              <a:t>    authors of the material; 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e) Declining to grant rights under trademark law for use of some</a:t>
            </a:r>
          </a:p>
          <a:p xmlns:a="http://schemas.openxmlformats.org/drawingml/2006/main">
            <a:r>
              <a:t>    trade names, trademarks, or service marks; 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f) Requiring indemnification of licensors and authors of that</a:t>
            </a:r>
          </a:p>
          <a:p xmlns:a="http://schemas.openxmlformats.org/drawingml/2006/main">
            <a:r>
              <a:t>    material by anyone who conveys the material (or modified versions of</a:t>
            </a:r>
          </a:p>
          <a:p xmlns:a="http://schemas.openxmlformats.org/drawingml/2006/main">
            <a:r>
              <a:t>    it) with contractual assumptions of liability to the recipient, for</a:t>
            </a:r>
          </a:p>
          <a:p xmlns:a="http://schemas.openxmlformats.org/drawingml/2006/main">
            <a:r>
              <a:t>    any liability that these contractual assumptions directly impose on</a:t>
            </a:r>
          </a:p>
          <a:p xmlns:a="http://schemas.openxmlformats.org/drawingml/2006/main">
            <a:r>
              <a:t>    those licensors and authors.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All other non-permissive additional terms are considered "further</a:t>
            </a:r>
          </a:p>
          <a:p xmlns:a="http://schemas.openxmlformats.org/drawingml/2006/main">
            <a:r>
              <a:t>restrictions" within the meaning of section 10.  If the Program as you</a:t>
            </a:r>
          </a:p>
          <a:p xmlns:a="http://schemas.openxmlformats.org/drawingml/2006/main">
            <a:r>
              <a:t>received it, or any part of it, contains a notice stating that it is</a:t>
            </a:r>
          </a:p>
          <a:p xmlns:a="http://schemas.openxmlformats.org/drawingml/2006/main">
            <a:r>
              <a:t>governed by this License along with a term that is a further</a:t>
            </a:r>
          </a:p>
          <a:p xmlns:a="http://schemas.openxmlformats.org/drawingml/2006/main">
            <a:r>
              <a:t>restriction, you may remove that term.  If a license document contains</a:t>
            </a:r>
          </a:p>
          <a:p xmlns:a="http://schemas.openxmlformats.org/drawingml/2006/main">
            <a:r>
              <a:t>a further restriction but permits relicensing or conveying under this</a:t>
            </a:r>
          </a:p>
          <a:p xmlns:a="http://schemas.openxmlformats.org/drawingml/2006/main">
            <a:r>
              <a:t>License, you may add to a covered work material governed by the terms</a:t>
            </a:r>
          </a:p>
          <a:p xmlns:a="http://schemas.openxmlformats.org/drawingml/2006/main">
            <a:r>
              <a:t>of that license document, provided that the further restriction does</a:t>
            </a:r>
          </a:p>
          <a:p xmlns:a="http://schemas.openxmlformats.org/drawingml/2006/main">
            <a:r>
              <a:t>not survive such relicensing or conveying.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you add terms to a covered work in accord with this section, you</a:t>
            </a:r>
          </a:p>
          <a:p xmlns:a="http://schemas.openxmlformats.org/drawingml/2006/main">
            <a:r>
              <a:t>must place, in the relevant source files, a statement of the</a:t>
            </a:r>
          </a:p>
          <a:p xmlns:a="http://schemas.openxmlformats.org/drawingml/2006/main">
            <a:r>
              <a:t>additional terms that apply to those files, or a notice indicating</a:t>
            </a:r>
          </a:p>
          <a:p xmlns:a="http://schemas.openxmlformats.org/drawingml/2006/main">
            <a:r>
              <a:t>where to find the applicable terms.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Additional terms, permissive or non-permissive, may be stated in the</a:t>
            </a:r>
          </a:p>
          <a:p xmlns:a="http://schemas.openxmlformats.org/drawingml/2006/main">
            <a:r>
              <a:t>form of a separately written license, or stated as exceptions;</a:t>
            </a:r>
          </a:p>
          <a:p xmlns:a="http://schemas.openxmlformats.org/drawingml/2006/main">
            <a:r>
              <a:t>the above requirements apply either way.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8. Termination.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not propagate or modify a covered work except as expressly</a:t>
            </a:r>
          </a:p>
          <a:p xmlns:a="http://schemas.openxmlformats.org/drawingml/2006/main">
            <a:r>
              <a:t>provided under this License.  Any attempt otherwise to propagate or</a:t>
            </a:r>
          </a:p>
          <a:p xmlns:a="http://schemas.openxmlformats.org/drawingml/2006/main">
            <a:r>
              <a:t>modify it is void, and will automatically terminate your rights under</a:t>
            </a:r>
          </a:p>
          <a:p xmlns:a="http://schemas.openxmlformats.org/drawingml/2006/main">
            <a:r>
              <a:t>this License (including any patent licenses granted under the third</a:t>
            </a:r>
          </a:p>
          <a:p xmlns:a="http://schemas.openxmlformats.org/drawingml/2006/main">
            <a:r>
              <a:t>paragraph of section 11).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However, if you cease all violation of this License, then your</a:t>
            </a:r>
          </a:p>
          <a:p xmlns:a="http://schemas.openxmlformats.org/drawingml/2006/main">
            <a:r>
              <a:t>license from a particular copyright holder is reinstated (a)</a:t>
            </a:r>
          </a:p>
          <a:p xmlns:a="http://schemas.openxmlformats.org/drawingml/2006/main">
            <a:r>
              <a:t>provisionally, unless and until the copyright holder explicitly and</a:t>
            </a:r>
          </a:p>
          <a:p xmlns:a="http://schemas.openxmlformats.org/drawingml/2006/main">
            <a:r>
              <a:t>finally terminates your license, and (b) permanently, if the copyright</a:t>
            </a:r>
          </a:p>
          <a:p xmlns:a="http://schemas.openxmlformats.org/drawingml/2006/main">
            <a:r>
              <a:t>holder fails to notify you of the violation by some reasonable means</a:t>
            </a:r>
          </a:p>
          <a:p xmlns:a="http://schemas.openxmlformats.org/drawingml/2006/main">
            <a:r>
              <a:t>prior to 60 days after the cessation.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Moreover, your license from a particular copyright holder is</a:t>
            </a:r>
          </a:p>
          <a:p xmlns:a="http://schemas.openxmlformats.org/drawingml/2006/main">
            <a:r>
              <a:t>reinstated permanently if the copyright holder notifies you of the</a:t>
            </a:r>
          </a:p>
          <a:p xmlns:a="http://schemas.openxmlformats.org/drawingml/2006/main">
            <a:r>
              <a:t>violation by some reasonable means, this is the first time you have</a:t>
            </a:r>
          </a:p>
          <a:p xmlns:a="http://schemas.openxmlformats.org/drawingml/2006/main">
            <a:r>
              <a:t>received notice of violation of this License (for any work) from that</a:t>
            </a:r>
          </a:p>
          <a:p xmlns:a="http://schemas.openxmlformats.org/drawingml/2006/main">
            <a:r>
              <a:t>copyright holder, and you cure the violation prior to 30 days after</a:t>
            </a:r>
          </a:p>
          <a:p xmlns:a="http://schemas.openxmlformats.org/drawingml/2006/main">
            <a:r>
              <a:t>your receipt of the notice.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Termination of your rights under this section does not terminate the</a:t>
            </a:r>
          </a:p>
          <a:p xmlns:a="http://schemas.openxmlformats.org/drawingml/2006/main">
            <a:r>
              <a:t>licenses of parties who have received copies or rights from you under</a:t>
            </a:r>
          </a:p>
          <a:p xmlns:a="http://schemas.openxmlformats.org/drawingml/2006/main">
            <a:r>
              <a:t>this License.  If your rights have been terminated and not permanently</a:t>
            </a:r>
          </a:p>
          <a:p xmlns:a="http://schemas.openxmlformats.org/drawingml/2006/main">
            <a:r>
              <a:t>reinstated, you do not qualify to receive new licenses for the same</a:t>
            </a:r>
          </a:p>
          <a:p xmlns:a="http://schemas.openxmlformats.org/drawingml/2006/main">
            <a:r>
              <a:t>material under section 10.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9. Acceptance Not Required for Having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are not required to accept this License in order to receive or</a:t>
            </a:r>
          </a:p>
          <a:p xmlns:a="http://schemas.openxmlformats.org/drawingml/2006/main">
            <a:r>
              <a:t>run a copy of the Program.  Ancillary propagation of a covered work</a:t>
            </a:r>
          </a:p>
          <a:p xmlns:a="http://schemas.openxmlformats.org/drawingml/2006/main">
            <a:r>
              <a:t>occurring solely as a consequence of using peer-to-peer transmission</a:t>
            </a:r>
          </a:p>
          <a:p xmlns:a="http://schemas.openxmlformats.org/drawingml/2006/main">
            <a:r>
              <a:t>to receive a copy likewise does not require acceptance.  However,</a:t>
            </a:r>
          </a:p>
          <a:p xmlns:a="http://schemas.openxmlformats.org/drawingml/2006/main">
            <a:r>
              <a:t>nothing other than this License grants you permission to propagate or</a:t>
            </a:r>
          </a:p>
          <a:p xmlns:a="http://schemas.openxmlformats.org/drawingml/2006/main">
            <a:r>
              <a:t>modify any covered work.  These actions infringe copyright if you do</a:t>
            </a:r>
          </a:p>
          <a:p xmlns:a="http://schemas.openxmlformats.org/drawingml/2006/main">
            <a:r>
              <a:t>not accept this License.  Therefore, by modifying or propagating a</a:t>
            </a:r>
          </a:p>
          <a:p xmlns:a="http://schemas.openxmlformats.org/drawingml/2006/main">
            <a:r>
              <a:t>covered work, you indicate your acceptance of this License to do so.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10. Automatic Licensing of Downstream Recipients.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Each time you convey a covered work, the recipient automatically</a:t>
            </a:r>
          </a:p>
          <a:p xmlns:a="http://schemas.openxmlformats.org/drawingml/2006/main">
            <a:r>
              <a:t>receives a license from the original licensors, to run, modify and</a:t>
            </a:r>
          </a:p>
          <a:p xmlns:a="http://schemas.openxmlformats.org/drawingml/2006/main">
            <a:r>
              <a:t>propagate that work, subject to this License.  You are not responsible</a:t>
            </a:r>
          </a:p>
          <a:p xmlns:a="http://schemas.openxmlformats.org/drawingml/2006/main">
            <a:r>
              <a:t>for enforcing compliance by third parties with this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An "entity transaction" is a transaction transferring control of an</a:t>
            </a:r>
          </a:p>
          <a:p xmlns:a="http://schemas.openxmlformats.org/drawingml/2006/main">
            <a:r>
              <a:t>organization, or substantially all assets of one, or subdividing an</a:t>
            </a:r>
          </a:p>
          <a:p xmlns:a="http://schemas.openxmlformats.org/drawingml/2006/main">
            <a:r>
              <a:t>organization, or merging organizations.  If propagation of a covered</a:t>
            </a:r>
          </a:p>
          <a:p xmlns:a="http://schemas.openxmlformats.org/drawingml/2006/main">
            <a:r>
              <a:t>work results from an entity transaction, each party to that</a:t>
            </a:r>
          </a:p>
          <a:p xmlns:a="http://schemas.openxmlformats.org/drawingml/2006/main">
            <a:r>
              <a:t>transaction who receives a copy of the work also receives whatever</a:t>
            </a:r>
          </a:p>
          <a:p xmlns:a="http://schemas.openxmlformats.org/drawingml/2006/main">
            <a:r>
              <a:t>licenses to the work the party's predecessor in interest had or could</a:t>
            </a:r>
          </a:p>
          <a:p xmlns:a="http://schemas.openxmlformats.org/drawingml/2006/main">
            <a:r>
              <a:t>give under the previous paragraph, plus a right to possession of the</a:t>
            </a:r>
          </a:p>
          <a:p xmlns:a="http://schemas.openxmlformats.org/drawingml/2006/main">
            <a:r>
              <a:t>Corresponding Source of the work from the predecessor in interest, if</a:t>
            </a:r>
          </a:p>
          <a:p xmlns:a="http://schemas.openxmlformats.org/drawingml/2006/main">
            <a:r>
              <a:t>the predecessor has it or can get it with reasonable efforts.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not impose any further restrictions on the exercise of the</a:t>
            </a:r>
          </a:p>
          <a:p xmlns:a="http://schemas.openxmlformats.org/drawingml/2006/main">
            <a:r>
              <a:t>rights granted or affirmed under this License.  For example, you may</a:t>
            </a:r>
          </a:p>
          <a:p xmlns:a="http://schemas.openxmlformats.org/drawingml/2006/main">
            <a:r>
              <a:t>not impose a license fee, royalty, or other charge for exercise of</a:t>
            </a:r>
          </a:p>
          <a:p xmlns:a="http://schemas.openxmlformats.org/drawingml/2006/main">
            <a:r>
              <a:t>rights granted under this License, and you may not initiate litigation</a:t>
            </a:r>
          </a:p>
          <a:p xmlns:a="http://schemas.openxmlformats.org/drawingml/2006/main">
            <a:r>
              <a:t>(including a cross-claim or counterclaim in a lawsuit) alleging that</a:t>
            </a:r>
          </a:p>
          <a:p xmlns:a="http://schemas.openxmlformats.org/drawingml/2006/main">
            <a:r>
              <a:t>any patent claim is infringed by making, using, selling, offering for</a:t>
            </a:r>
          </a:p>
          <a:p xmlns:a="http://schemas.openxmlformats.org/drawingml/2006/main">
            <a:r>
              <a:t>sale, or importing the Program or any portion of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11. Patents.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"contributor" is a copyright holder who authorizes use under this</a:t>
            </a:r>
          </a:p>
          <a:p xmlns:a="http://schemas.openxmlformats.org/drawingml/2006/main">
            <a:r>
              <a:t>License of the Program or a work on which the Program is based.  The</a:t>
            </a:r>
          </a:p>
          <a:p xmlns:a="http://schemas.openxmlformats.org/drawingml/2006/main">
            <a:r>
              <a:t>work thus licensed is called the contributor's "contributor version".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contributor's "essential patent claims" are all patent claims</a:t>
            </a:r>
          </a:p>
          <a:p xmlns:a="http://schemas.openxmlformats.org/drawingml/2006/main">
            <a:r>
              <a:t>owned or controlled by the contributor, whether already acquired or</a:t>
            </a:r>
          </a:p>
          <a:p xmlns:a="http://schemas.openxmlformats.org/drawingml/2006/main">
            <a:r>
              <a:t>hereafter acquired, that would be infringed by some manner, permitted</a:t>
            </a:r>
          </a:p>
          <a:p xmlns:a="http://schemas.openxmlformats.org/drawingml/2006/main">
            <a:r>
              <a:t>by this License, of making, using, or selling its contributor version,</a:t>
            </a:r>
          </a:p>
          <a:p xmlns:a="http://schemas.openxmlformats.org/drawingml/2006/main">
            <a:r>
              <a:t>but do not include claims that would be infringed only as a</a:t>
            </a:r>
          </a:p>
          <a:p xmlns:a="http://schemas.openxmlformats.org/drawingml/2006/main">
            <a:r>
              <a:t>consequence of further modification of the contributor version.  For</a:t>
            </a:r>
          </a:p>
          <a:p xmlns:a="http://schemas.openxmlformats.org/drawingml/2006/main">
            <a:r>
              <a:t>purposes of this definition, "control" includes the right to grant</a:t>
            </a:r>
          </a:p>
          <a:p xmlns:a="http://schemas.openxmlformats.org/drawingml/2006/main">
            <a:r>
              <a:t>patent sublicenses in a manner consistent with the requirements of</a:t>
            </a:r>
          </a:p>
          <a:p xmlns:a="http://schemas.openxmlformats.org/drawingml/2006/main">
            <a:r>
              <a:t>this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Each contributor grants you a non-exclusive, worldwide, royalty-free</a:t>
            </a:r>
          </a:p>
          <a:p xmlns:a="http://schemas.openxmlformats.org/drawingml/2006/main">
            <a:r>
              <a:t>patent license under the contributor's essential patent claims, to</a:t>
            </a:r>
          </a:p>
          <a:p xmlns:a="http://schemas.openxmlformats.org/drawingml/2006/main">
            <a:r>
              <a:t>make, use, sell, offer for sale, import and otherwise run, modify and</a:t>
            </a:r>
          </a:p>
          <a:p xmlns:a="http://schemas.openxmlformats.org/drawingml/2006/main">
            <a:r>
              <a:t>propagate the contents of its contributor version.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In the following three paragraphs, a "patent license" is any express</a:t>
            </a:r>
          </a:p>
          <a:p xmlns:a="http://schemas.openxmlformats.org/drawingml/2006/main">
            <a:r>
              <a:t>agreement or commitment, however denominated, not to enforce a patent</a:t>
            </a:r>
          </a:p>
          <a:p xmlns:a="http://schemas.openxmlformats.org/drawingml/2006/main">
            <a:r>
              <a:t>(such as an express permission to practice a patent or covenant not to</a:t>
            </a:r>
          </a:p>
          <a:p xmlns:a="http://schemas.openxmlformats.org/drawingml/2006/main">
            <a:r>
              <a:t>sue for patent infringement).  To "grant" such a patent license to a</a:t>
            </a:r>
          </a:p>
          <a:p xmlns:a="http://schemas.openxmlformats.org/drawingml/2006/main">
            <a:r>
              <a:t>party means to make such an agreement or commitment not to enforce a</a:t>
            </a:r>
          </a:p>
          <a:p xmlns:a="http://schemas.openxmlformats.org/drawingml/2006/main">
            <a:r>
              <a:t>patent against the party.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you convey a covered work, knowingly relying on a patent license,</a:t>
            </a:r>
          </a:p>
          <a:p xmlns:a="http://schemas.openxmlformats.org/drawingml/2006/main">
            <a:r>
              <a:t>and the Corresponding Source of the work is not available for anyone</a:t>
            </a:r>
          </a:p>
          <a:p xmlns:a="http://schemas.openxmlformats.org/drawingml/2006/main">
            <a:r>
              <a:t>to copy, free of charge and under the terms of this License, through a</a:t>
            </a:r>
          </a:p>
          <a:p xmlns:a="http://schemas.openxmlformats.org/drawingml/2006/main">
            <a:r>
              <a:t>publicly available network server or other readily accessible means,</a:t>
            </a:r>
          </a:p>
          <a:p xmlns:a="http://schemas.openxmlformats.org/drawingml/2006/main">
            <a:r>
              <a:t>then you must either (1) cause the Corresponding Source to be so</a:t>
            </a:r>
          </a:p>
          <a:p xmlns:a="http://schemas.openxmlformats.org/drawingml/2006/main">
            <a:r>
              <a:t>available, or (2) arrange to deprive yourself of the benefit of the</a:t>
            </a:r>
          </a:p>
          <a:p xmlns:a="http://schemas.openxmlformats.org/drawingml/2006/main">
            <a:r>
              <a:t>patent license for this particular work, or (3) arrange, in a manner</a:t>
            </a:r>
          </a:p>
          <a:p xmlns:a="http://schemas.openxmlformats.org/drawingml/2006/main">
            <a:r>
              <a:t>consistent with the requirements of this License, to extend the patent</a:t>
            </a:r>
          </a:p>
          <a:p xmlns:a="http://schemas.openxmlformats.org/drawingml/2006/main">
            <a:r>
              <a:t>license to downstream recipients.  "Knowingly relying" means you have</a:t>
            </a:r>
          </a:p>
          <a:p xmlns:a="http://schemas.openxmlformats.org/drawingml/2006/main">
            <a:r>
              <a:t>actual knowledge that, but for the patent license, your conveying the</a:t>
            </a:r>
          </a:p>
          <a:p xmlns:a="http://schemas.openxmlformats.org/drawingml/2006/main">
            <a:r>
              <a:t>covered work in a country, or your recipient's use of the covered work</a:t>
            </a:r>
          </a:p>
          <a:p xmlns:a="http://schemas.openxmlformats.org/drawingml/2006/main">
            <a:r>
              <a:t>in a country, would infringe one or more identifiable patents in that</a:t>
            </a:r>
          </a:p>
          <a:p xmlns:a="http://schemas.openxmlformats.org/drawingml/2006/main">
            <a:r>
              <a:t>country that you have reason to believe are valid.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If, pursuant to or in connection with a single transaction or</a:t>
            </a:r>
          </a:p>
          <a:p xmlns:a="http://schemas.openxmlformats.org/drawingml/2006/main">
            <a:r>
              <a:t>arrangement, you convey, or propagate by procuring conveyance of, a</a:t>
            </a:r>
          </a:p>
          <a:p xmlns:a="http://schemas.openxmlformats.org/drawingml/2006/main">
            <a:r>
              <a:t>covered work, and grant a patent license to some of the parties</a:t>
            </a:r>
          </a:p>
          <a:p xmlns:a="http://schemas.openxmlformats.org/drawingml/2006/main">
            <a:r>
              <a:t>receiving the covered work authorizing them to use, propagate, modify</a:t>
            </a:r>
          </a:p>
          <a:p xmlns:a="http://schemas.openxmlformats.org/drawingml/2006/main">
            <a:r>
              <a:t>or convey a specific copy of the covered work, then the patent license</a:t>
            </a:r>
          </a:p>
          <a:p xmlns:a="http://schemas.openxmlformats.org/drawingml/2006/main">
            <a:r>
              <a:t>you grant is automatically extended to all recipients of the covered</a:t>
            </a:r>
          </a:p>
          <a:p xmlns:a="http://schemas.openxmlformats.org/drawingml/2006/main">
            <a:r>
              <a:t>work and works based on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patent license is "discriminatory" if it does not include within</a:t>
            </a:r>
          </a:p>
          <a:p xmlns:a="http://schemas.openxmlformats.org/drawingml/2006/main">
            <a:r>
              <a:t>the scope of its coverage, prohibits the exercise of, or is</a:t>
            </a:r>
          </a:p>
          <a:p xmlns:a="http://schemas.openxmlformats.org/drawingml/2006/main">
            <a:r>
              <a:t>conditioned on the non-exercise of one or more of the rights that are</a:t>
            </a:r>
          </a:p>
          <a:p xmlns:a="http://schemas.openxmlformats.org/drawingml/2006/main">
            <a:r>
              <a:t>specifically granted under this License.  You may not convey a covered</a:t>
            </a:r>
          </a:p>
          <a:p xmlns:a="http://schemas.openxmlformats.org/drawingml/2006/main">
            <a:r>
              <a:t>work if you are a party to an arrangement with a third party that is</a:t>
            </a:r>
          </a:p>
          <a:p xmlns:a="http://schemas.openxmlformats.org/drawingml/2006/main">
            <a:r>
              <a:t>in the business of distributing software, under which you make payment</a:t>
            </a:r>
          </a:p>
          <a:p xmlns:a="http://schemas.openxmlformats.org/drawingml/2006/main">
            <a:r>
              <a:t>to the third party based on the extent of your activity of conveying</a:t>
            </a:r>
          </a:p>
          <a:p xmlns:a="http://schemas.openxmlformats.org/drawingml/2006/main">
            <a:r>
              <a:t>the work, and under which the third party grants, to any of the</a:t>
            </a:r>
          </a:p>
          <a:p xmlns:a="http://schemas.openxmlformats.org/drawingml/2006/main">
            <a:r>
              <a:t>parties who would receive the covered work from you, a discriminatory</a:t>
            </a:r>
          </a:p>
          <a:p xmlns:a="http://schemas.openxmlformats.org/drawingml/2006/main">
            <a:r>
              <a:t>patent license (a) in connection with copies of the covered work</a:t>
            </a:r>
          </a:p>
          <a:p xmlns:a="http://schemas.openxmlformats.org/drawingml/2006/main">
            <a:r>
              <a:t>conveyed by you (or copies made from those copies), or (b) primarily</a:t>
            </a:r>
          </a:p>
          <a:p xmlns:a="http://schemas.openxmlformats.org/drawingml/2006/main">
            <a:r>
              <a:t>for and in connection with specific products or compilations that</a:t>
            </a:r>
          </a:p>
          <a:p xmlns:a="http://schemas.openxmlformats.org/drawingml/2006/main">
            <a:r>
              <a:t>contain the covered work, unless you entered into that arrangement,</a:t>
            </a:r>
          </a:p>
          <a:p xmlns:a="http://schemas.openxmlformats.org/drawingml/2006/main">
            <a:r>
              <a:t>or that patent license was granted, prior to 28 March 2007.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Nothing in this License shall be construed as excluding or limiting</a:t>
            </a:r>
          </a:p>
          <a:p xmlns:a="http://schemas.openxmlformats.org/drawingml/2006/main">
            <a:r>
              <a:t>any implied license or other defenses to infringement that may</a:t>
            </a:r>
          </a:p>
          <a:p xmlns:a="http://schemas.openxmlformats.org/drawingml/2006/main">
            <a:r>
              <a:t>otherwise be available to you under applicable patent law.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12. No Surrender of Others' Freedom.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conditions are imposed on you (whether by court order, agreement or</a:t>
            </a:r>
          </a:p>
          <a:p xmlns:a="http://schemas.openxmlformats.org/drawingml/2006/main">
            <a:r>
              <a:t>otherwise) that contradict the conditions of this License, they do not</a:t>
            </a:r>
          </a:p>
          <a:p xmlns:a="http://schemas.openxmlformats.org/drawingml/2006/main">
            <a:r>
              <a:t>excuse you from the conditions of this License.  If you cannot convey a</a:t>
            </a:r>
          </a:p>
          <a:p xmlns:a="http://schemas.openxmlformats.org/drawingml/2006/main">
            <a:r>
              <a:t>covered work so as to satisfy simultaneously your obligations under this</a:t>
            </a:r>
          </a:p>
          <a:p xmlns:a="http://schemas.openxmlformats.org/drawingml/2006/main">
            <a:r>
              <a:t>License and any other pertinent obligations, then as a consequence you may</a:t>
            </a:r>
          </a:p>
          <a:p xmlns:a="http://schemas.openxmlformats.org/drawingml/2006/main">
            <a:r>
              <a:t>not convey it at all.  For example, if you agree to terms that obligate you</a:t>
            </a:r>
          </a:p>
          <a:p xmlns:a="http://schemas.openxmlformats.org/drawingml/2006/main">
            <a:r>
              <a:t>to collect a royalty for further conveying from those to whom you convey</a:t>
            </a:r>
          </a:p>
          <a:p xmlns:a="http://schemas.openxmlformats.org/drawingml/2006/main">
            <a:r>
              <a:t>the Program, the only way you could satisfy both those terms and this</a:t>
            </a:r>
          </a:p>
          <a:p xmlns:a="http://schemas.openxmlformats.org/drawingml/2006/main">
            <a:r>
              <a:t>License would be to refrain entirely from conveying the Program.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13. Remote Network Interaction; Use with the GNU General Public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Notwithstanding any other provision of this License, if you modify the</a:t>
            </a:r>
          </a:p>
          <a:p xmlns:a="http://schemas.openxmlformats.org/drawingml/2006/main">
            <a:r>
              <a:t>Program, your modified version must prominently offer all users</a:t>
            </a:r>
          </a:p>
          <a:p xmlns:a="http://schemas.openxmlformats.org/drawingml/2006/main">
            <a:r>
              <a:t>interacting with it remotely through a computer network (if your version</a:t>
            </a:r>
          </a:p>
          <a:p xmlns:a="http://schemas.openxmlformats.org/drawingml/2006/main">
            <a:r>
              <a:t>supports such interaction) an opportunity to receive the Corresponding</a:t>
            </a:r>
          </a:p>
          <a:p xmlns:a="http://schemas.openxmlformats.org/drawingml/2006/main">
            <a:r>
              <a:t>Source of your version by providing access to the Corresponding Source</a:t>
            </a:r>
          </a:p>
          <a:p xmlns:a="http://schemas.openxmlformats.org/drawingml/2006/main">
            <a:r>
              <a:t>from a network server at no charge, through some standard or customary</a:t>
            </a:r>
          </a:p>
          <a:p xmlns:a="http://schemas.openxmlformats.org/drawingml/2006/main">
            <a:r>
              <a:t>means of facilitating copying of software.  This Corresponding Source</a:t>
            </a:r>
          </a:p>
          <a:p xmlns:a="http://schemas.openxmlformats.org/drawingml/2006/main">
            <a:r>
              <a:t>shall include the Corresponding Source for any work covered by version 3</a:t>
            </a:r>
          </a:p>
          <a:p xmlns:a="http://schemas.openxmlformats.org/drawingml/2006/main">
            <a:r>
              <a:t>of the GNU General Public License that is incorporated pursuant to the</a:t>
            </a:r>
          </a:p>
          <a:p xmlns:a="http://schemas.openxmlformats.org/drawingml/2006/main">
            <a:r>
              <a:t>following paragraph.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Notwithstanding any other provision of this License, you have</a:t>
            </a:r>
          </a:p>
          <a:p xmlns:a="http://schemas.openxmlformats.org/drawingml/2006/main">
            <a:r>
              <a:t>permission to link or combine any covered work with a work licensed</a:t>
            </a:r>
          </a:p>
          <a:p xmlns:a="http://schemas.openxmlformats.org/drawingml/2006/main">
            <a:r>
              <a:t>under version 3 of the GNU General Public License into a single</a:t>
            </a:r>
          </a:p>
          <a:p xmlns:a="http://schemas.openxmlformats.org/drawingml/2006/main">
            <a:r>
              <a:t>combined work, and to convey the resulting work.  The terms of this</a:t>
            </a:r>
          </a:p>
          <a:p xmlns:a="http://schemas.openxmlformats.org/drawingml/2006/main">
            <a:r>
              <a:t>License will continue to apply to the part which is the covered work,</a:t>
            </a:r>
          </a:p>
          <a:p xmlns:a="http://schemas.openxmlformats.org/drawingml/2006/main">
            <a:r>
              <a:t>but the work with which it is combined will remain governed by version</a:t>
            </a:r>
          </a:p>
          <a:p xmlns:a="http://schemas.openxmlformats.org/drawingml/2006/main">
            <a:r>
              <a:t>3 of the GNU General Public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14. Revised Versions of this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Free Software Foundation may publish revised and/or new versions of</a:t>
            </a:r>
          </a:p>
          <a:p xmlns:a="http://schemas.openxmlformats.org/drawingml/2006/main">
            <a:r>
              <a:t>the GNU Affero General Public License from time to time.  Such new versions</a:t>
            </a:r>
          </a:p>
          <a:p xmlns:a="http://schemas.openxmlformats.org/drawingml/2006/main">
            <a:r>
              <a:t>will be similar in spirit to the present version, but may differ in detail to</a:t>
            </a:r>
          </a:p>
          <a:p xmlns:a="http://schemas.openxmlformats.org/drawingml/2006/main">
            <a:r>
              <a:t>address new problems or concerns.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Each version is given a distinguishing version number.  If the</a:t>
            </a:r>
          </a:p>
          <a:p xmlns:a="http://schemas.openxmlformats.org/drawingml/2006/main">
            <a:r>
              <a:t>Program specifies that a certain numbered version of the GNU Affero General</a:t>
            </a:r>
          </a:p>
          <a:p xmlns:a="http://schemas.openxmlformats.org/drawingml/2006/main">
            <a:r>
              <a:t>Public License "or any later version" applies to it, you have the</a:t>
            </a:r>
          </a:p>
          <a:p xmlns:a="http://schemas.openxmlformats.org/drawingml/2006/main">
            <a:r>
              <a:t>option of following the terms and conditions either of that numbered</a:t>
            </a:r>
          </a:p>
          <a:p xmlns:a="http://schemas.openxmlformats.org/drawingml/2006/main">
            <a:r>
              <a:t>version or of any later version published by the Free Software</a:t>
            </a:r>
          </a:p>
          <a:p xmlns:a="http://schemas.openxmlformats.org/drawingml/2006/main">
            <a:r>
              <a:t>Foundation.  If the Program does not specify a version number of the</a:t>
            </a:r>
          </a:p>
          <a:p xmlns:a="http://schemas.openxmlformats.org/drawingml/2006/main">
            <a:r>
              <a:t>GNU Affero General Public License, you may choose any version ever published</a:t>
            </a:r>
          </a:p>
          <a:p xmlns:a="http://schemas.openxmlformats.org/drawingml/2006/main">
            <a:r>
              <a:t>by the Free Software Foundation.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the Program specifies that a proxy can decide which future</a:t>
            </a:r>
          </a:p>
          <a:p xmlns:a="http://schemas.openxmlformats.org/drawingml/2006/main">
            <a:r>
              <a:t>versions of the GNU Affero General Public License can be used, that proxy's</a:t>
            </a:r>
          </a:p>
          <a:p xmlns:a="http://schemas.openxmlformats.org/drawingml/2006/main">
            <a:r>
              <a:t>public statement of acceptance of a version permanently authorizes you</a:t>
            </a:r>
          </a:p>
          <a:p xmlns:a="http://schemas.openxmlformats.org/drawingml/2006/main">
            <a:r>
              <a:t>to choose that version for the Program.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Later license versions may give you additional or different</a:t>
            </a:r>
          </a:p>
          <a:p xmlns:a="http://schemas.openxmlformats.org/drawingml/2006/main">
            <a:r>
              <a:t>permissions.  However, no additional obligations are imposed on any</a:t>
            </a:r>
          </a:p>
          <a:p xmlns:a="http://schemas.openxmlformats.org/drawingml/2006/main">
            <a:r>
              <a:t>author or copyright holder as a result of your choosing to follow a</a:t>
            </a:r>
          </a:p>
          <a:p xmlns:a="http://schemas.openxmlformats.org/drawingml/2006/main">
            <a:r>
              <a:t>later version.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15. Disclaimer of Warranty.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THERE IS NO WARRANTY FOR THE PROGRAM, TO THE EXTENT PERMITTED BY</a:t>
            </a:r>
          </a:p>
          <a:p xmlns:a="http://schemas.openxmlformats.org/drawingml/2006/main">
            <a:r>
              <a:t>APPLICABLE LAW.  EXCEPT WHEN OTHERWISE STATED IN WRITING THE COPYRIGHT</a:t>
            </a:r>
          </a:p>
          <a:p xmlns:a="http://schemas.openxmlformats.org/drawingml/2006/main">
            <a:r>
              <a:t>HOLDERS AND/OR OTHER PARTIES PROVIDE THE PROGRAM "AS IS" WITHOUT WARRANTY</a:t>
            </a:r>
          </a:p>
          <a:p xmlns:a="http://schemas.openxmlformats.org/drawingml/2006/main">
            <a:r>
              <a:t>OF ANY KIND, EITHER EXPRESSED OR IMPLIED, INCLUDING, BUT NOT LIMITED TO,</a:t>
            </a:r>
          </a:p>
          <a:p xmlns:a="http://schemas.openxmlformats.org/drawingml/2006/main">
            <a:r>
              <a:t>THE IMPLIED WARRANTIES OF MERCHANTABILITY AND FITNESS FOR A PARTICULAR</a:t>
            </a:r>
          </a:p>
          <a:p xmlns:a="http://schemas.openxmlformats.org/drawingml/2006/main">
            <a:r>
              <a:t>PURPOSE.  THE ENTIRE RISK AS TO THE QUALITY AND PERFORMANCE OF THE PROGRAM</a:t>
            </a:r>
          </a:p>
          <a:p xmlns:a="http://schemas.openxmlformats.org/drawingml/2006/main">
            <a:r>
              <a:t>IS WITH YOU.  SHOULD THE PROGRAM PROVE DEFECTIVE, YOU ASSUME THE COST OF</a:t>
            </a:r>
          </a:p>
          <a:p xmlns:a="http://schemas.openxmlformats.org/drawingml/2006/main">
            <a:r>
              <a:t>ALL NECESSARY SERVICING, REPAIR OR CORRECTION.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16. Limitation of Liability.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IN NO EVENT UNLESS REQUIRED BY APPLICABLE LAW OR AGREED TO IN WRITING</a:t>
            </a:r>
          </a:p>
          <a:p xmlns:a="http://schemas.openxmlformats.org/drawingml/2006/main">
            <a:r>
              <a:t>WILL ANY COPYRIGHT HOLDER, OR ANY OTHER PARTY WHO MODIFIES AND/OR CONVEYS</a:t>
            </a:r>
          </a:p>
          <a:p xmlns:a="http://schemas.openxmlformats.org/drawingml/2006/main">
            <a:r>
              <a:t>THE PROGRAM AS PERMITTED ABOVE, BE LIABLE TO YOU FOR DAMAGES, INCLUDING ANY</a:t>
            </a:r>
          </a:p>
          <a:p xmlns:a="http://schemas.openxmlformats.org/drawingml/2006/main">
            <a:r>
              <a:t>GENERAL, SPECIAL, INCIDENTAL OR CONSEQUENTIAL DAMAGES ARISING OUT OF THE</a:t>
            </a:r>
          </a:p>
          <a:p xmlns:a="http://schemas.openxmlformats.org/drawingml/2006/main">
            <a:r>
              <a:t>USE OR INABILITY TO USE THE PROGRAM (INCLUDING BUT NOT LIMITED TO LOSS OF</a:t>
            </a:r>
          </a:p>
          <a:p xmlns:a="http://schemas.openxmlformats.org/drawingml/2006/main">
            <a:r>
              <a:t>DATA OR DATA BEING RENDERED INACCURATE OR LOSSES SUSTAINED BY YOU OR THIRD</a:t>
            </a:r>
          </a:p>
          <a:p xmlns:a="http://schemas.openxmlformats.org/drawingml/2006/main">
            <a:r>
              <a:t>PARTIES OR A FAILURE OF THE PROGRAM TO OPERATE WITH ANY OTHER PROGRAMS),</a:t>
            </a:r>
          </a:p>
          <a:p xmlns:a="http://schemas.openxmlformats.org/drawingml/2006/main">
            <a:r>
              <a:t>EVEN IF SUCH HOLDER OR OTHER PARTY HAS BEEN ADVISED OF THE POSSIBILITY OF</a:t>
            </a:r>
          </a:p>
          <a:p xmlns:a="http://schemas.openxmlformats.org/drawingml/2006/main">
            <a:r>
              <a:t>SUCH DAMAGES.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17. Interpretation of Sections 15 and 16.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the disclaimer of warranty and limitation of liability provided</a:t>
            </a:r>
          </a:p>
          <a:p xmlns:a="http://schemas.openxmlformats.org/drawingml/2006/main">
            <a:r>
              <a:t>above cannot be given local legal effect according to their terms,</a:t>
            </a:r>
          </a:p>
          <a:p xmlns:a="http://schemas.openxmlformats.org/drawingml/2006/main">
            <a:r>
              <a:t>reviewing courts shall apply local law that most closely approximates</a:t>
            </a:r>
          </a:p>
          <a:p xmlns:a="http://schemas.openxmlformats.org/drawingml/2006/main">
            <a:r>
              <a:t>an absolute waiver of all civil liability in connection with the</a:t>
            </a:r>
          </a:p>
          <a:p xmlns:a="http://schemas.openxmlformats.org/drawingml/2006/main">
            <a:r>
              <a:t>Program, unless a warranty or assumption of liability accompanies a</a:t>
            </a:r>
          </a:p>
          <a:p xmlns:a="http://schemas.openxmlformats.org/drawingml/2006/main">
            <a:r>
              <a:t>copy of the Program in return for a fee.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               END OF TERMS AND CONDITIONS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      How to Apply These Terms to Your New Programs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you develop a new program, and you want it to be of the greatest</a:t>
            </a:r>
          </a:p>
          <a:p xmlns:a="http://schemas.openxmlformats.org/drawingml/2006/main">
            <a:r>
              <a:t>possible use to the public, the best way to achieve this is to make it</a:t>
            </a:r>
          </a:p>
          <a:p xmlns:a="http://schemas.openxmlformats.org/drawingml/2006/main">
            <a:r>
              <a:t>free software which everyone can redistribute and change under these terms.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To do so, attach the following notices to the program.  It is safest</a:t>
            </a:r>
          </a:p>
          <a:p xmlns:a="http://schemas.openxmlformats.org/drawingml/2006/main">
            <a:r>
              <a:t>to attach them to the start of each source file to most effectively</a:t>
            </a:r>
          </a:p>
          <a:p xmlns:a="http://schemas.openxmlformats.org/drawingml/2006/main">
            <a:r>
              <a:t>state the exclusion of warranty; and each file should have at least</a:t>
            </a:r>
          </a:p>
          <a:p xmlns:a="http://schemas.openxmlformats.org/drawingml/2006/main">
            <a:r>
              <a:t>the "copyright" line and a pointer to where the full notice is found.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&lt;one line to give the program's name and a brief idea of what it does.&gt;</a:t>
            </a:r>
          </a:p>
          <a:p xmlns:a="http://schemas.openxmlformats.org/drawingml/2006/main">
            <a:r>
              <a:t>    Copyright (C) &lt;year&gt;  &lt;name of author&gt;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This program is free software: you can redistribute it and/or modify</a:t>
            </a:r>
          </a:p>
          <a:p xmlns:a="http://schemas.openxmlformats.org/drawingml/2006/main">
            <a:r>
              <a:t>    it under the terms of the GNU Affero General Public License as published by</a:t>
            </a:r>
          </a:p>
          <a:p xmlns:a="http://schemas.openxmlformats.org/drawingml/2006/main">
            <a:r>
              <a:t>    the Free Software Foundation, either version 3 of the License, or</a:t>
            </a:r>
          </a:p>
          <a:p xmlns:a="http://schemas.openxmlformats.org/drawingml/2006/main">
            <a:r>
              <a:t>    (at your option) any later version.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This program is distributed in the hope that it will be useful,</a:t>
            </a:r>
          </a:p>
          <a:p xmlns:a="http://schemas.openxmlformats.org/drawingml/2006/main">
            <a:r>
              <a:t>    but WITHOUT ANY WARRANTY; without even the implied warranty of</a:t>
            </a:r>
          </a:p>
          <a:p xmlns:a="http://schemas.openxmlformats.org/drawingml/2006/main">
            <a:r>
              <a:t>    MERCHANTABILITY or FITNESS FOR A PARTICULAR PURPOSE.  See the</a:t>
            </a:r>
          </a:p>
          <a:p xmlns:a="http://schemas.openxmlformats.org/drawingml/2006/main">
            <a:r>
              <a:t>    GNU Affero General Public License for more details.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You should have received a copy of the GNU Affero General Public License</a:t>
            </a:r>
          </a:p>
          <a:p xmlns:a="http://schemas.openxmlformats.org/drawingml/2006/main">
            <a:r>
              <a:t>    along with this program.  If not, see &lt;https://www.gnu.org/licenses/&gt;.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Also add information on how to contact you by electronic and paper mail.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your software can interact with users remotely through a computer</a:t>
            </a:r>
          </a:p>
          <a:p xmlns:a="http://schemas.openxmlformats.org/drawingml/2006/main">
            <a:r>
              <a:t>network, you should also make sure that it provides a way for users to</a:t>
            </a:r>
          </a:p>
          <a:p xmlns:a="http://schemas.openxmlformats.org/drawingml/2006/main">
            <a:r>
              <a:t>get its source.  For example, if your program is a web application, its</a:t>
            </a:r>
          </a:p>
          <a:p xmlns:a="http://schemas.openxmlformats.org/drawingml/2006/main">
            <a:r>
              <a:t>interface could display a "Source" link that leads users to an archive</a:t>
            </a:r>
          </a:p>
          <a:p xmlns:a="http://schemas.openxmlformats.org/drawingml/2006/main">
            <a:r>
              <a:t>of the code.  There are many ways you could offer source, and different</a:t>
            </a:r>
          </a:p>
          <a:p xmlns:a="http://schemas.openxmlformats.org/drawingml/2006/main">
            <a:r>
              <a:t>solutions will be better for different programs; see section 13 for the</a:t>
            </a:r>
          </a:p>
          <a:p xmlns:a="http://schemas.openxmlformats.org/drawingml/2006/main">
            <a:r>
              <a:t>specific requirements.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should also get your employer (if you work as a programmer) or school,</a:t>
            </a:r>
          </a:p>
          <a:p xmlns:a="http://schemas.openxmlformats.org/drawingml/2006/main">
            <a:r>
              <a:t>if any, to sign a "copyright disclaimer" for the program, if necessary.</a:t>
            </a:r>
          </a:p>
          <a:p xmlns:a="http://schemas.openxmlformats.org/drawingml/2006/main">
            <a:r>
              <a:t>For more information on this, and how to apply and follow the GNU AGPL, see</a:t>
            </a:r>
          </a:p>
          <a:p xmlns:a="http://schemas.openxmlformats.org/drawingml/2006/main">
            <a:r>
              <a:t>&lt;https://www.gnu.org/licenses/&gt;.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归藏 PPT Skill / 电子杂志风拼图</a:t>
            </a:r>
          </a:p>
          <a:p xmlns:a="http://schemas.openxmlformats.org/drawingml/2006/main">
            <a:r>
              <a:t>有用编辑部整理的官方图片型样张合集，保持原图内容。仅用于比较风格，图片内观点、数字和示意图不是本站核实的业务或技术结论。未实际运行该 Skill 生成新内容，不代表网页动画或原生 PPTX 编辑能力。</a:t>
            </a:r>
          </a:p>
          <a:p xmlns:a="http://schemas.openxmlformats.org/drawingml/2006/main">
            <a:r>
              <a:t>Source: https://github.com/user-attachments/assets/5dc316a2-401c-4e37-9123-ea081b6ae470</a:t>
            </a:r>
          </a:p>
          <a:p xmlns:a="http://schemas.openxmlformats.org/drawingml/2006/main">
            <a:r>
              <a:t>Repository: https://github.com/op7418/guizang-ppt-skill</a:t>
            </a:r>
          </a:p>
          <a:p xmlns:a="http://schemas.openxmlformats.org/drawingml/2006/main">
            <a:r>
              <a:t>原图与源文件可从上述地址获取。未改动源项目代码。</a:t>
            </a:r>
          </a:p>
          <a:p xmlns:a="http://schemas.openxmlformats.org/drawingml/2006/main">
            <a:r>
              <a:t>                    GNU AFFERO GENERAL PUBLIC LICENSE</a:t>
            </a:r>
          </a:p>
          <a:p xmlns:a="http://schemas.openxmlformats.org/drawingml/2006/main">
            <a:r>
              <a:t>                       Version 3, 19 November 2007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Copyright (C) 2007 Free Software Foundation, Inc. &lt;https://fsf.org/&gt;</a:t>
            </a:r>
          </a:p>
          <a:p xmlns:a="http://schemas.openxmlformats.org/drawingml/2006/main">
            <a:r>
              <a:t> Everyone is permitted to copy and distribute verbatim copies</a:t>
            </a:r>
          </a:p>
          <a:p xmlns:a="http://schemas.openxmlformats.org/drawingml/2006/main">
            <a:r>
              <a:t> of this license document, but changing it is not allowed.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                      Preamble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GNU Affero General Public License is a free, copyleft license for</a:t>
            </a:r>
          </a:p>
          <a:p xmlns:a="http://schemas.openxmlformats.org/drawingml/2006/main">
            <a:r>
              <a:t>software and other kinds of works, specifically designed to ensure</a:t>
            </a:r>
          </a:p>
          <a:p xmlns:a="http://schemas.openxmlformats.org/drawingml/2006/main">
            <a:r>
              <a:t>cooperation with the community in the case of network server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licenses for most software and other practical works are designed</a:t>
            </a:r>
          </a:p>
          <a:p xmlns:a="http://schemas.openxmlformats.org/drawingml/2006/main">
            <a:r>
              <a:t>to take away your freedom to share and change the works.  By contrast,</a:t>
            </a:r>
          </a:p>
          <a:p xmlns:a="http://schemas.openxmlformats.org/drawingml/2006/main">
            <a:r>
              <a:t>our General Public Licenses are intended to guarantee your freedom to</a:t>
            </a:r>
          </a:p>
          <a:p xmlns:a="http://schemas.openxmlformats.org/drawingml/2006/main">
            <a:r>
              <a:t>share and change all versions of a program--to make sure it remains free</a:t>
            </a:r>
          </a:p>
          <a:p xmlns:a="http://schemas.openxmlformats.org/drawingml/2006/main">
            <a:r>
              <a:t>software for all its users.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When we speak of free software, we are referring to freedom, not</a:t>
            </a:r>
          </a:p>
          <a:p xmlns:a="http://schemas.openxmlformats.org/drawingml/2006/main">
            <a:r>
              <a:t>price.  Our General Public Licenses are designed to make sure that you</a:t>
            </a:r>
          </a:p>
          <a:p xmlns:a="http://schemas.openxmlformats.org/drawingml/2006/main">
            <a:r>
              <a:t>have the freedom to distribute copies of free software (and charge for</a:t>
            </a:r>
          </a:p>
          <a:p xmlns:a="http://schemas.openxmlformats.org/drawingml/2006/main">
            <a:r>
              <a:t>them if you wish), that you receive source code or can get it if you</a:t>
            </a:r>
          </a:p>
          <a:p xmlns:a="http://schemas.openxmlformats.org/drawingml/2006/main">
            <a:r>
              <a:t>want it, that you can change the software or use pieces of it in new</a:t>
            </a:r>
          </a:p>
          <a:p xmlns:a="http://schemas.openxmlformats.org/drawingml/2006/main">
            <a:r>
              <a:t>free programs, and that you know you can do these things.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Developers that use our General Public Licenses protect your rights</a:t>
            </a:r>
          </a:p>
          <a:p xmlns:a="http://schemas.openxmlformats.org/drawingml/2006/main">
            <a:r>
              <a:t>with two steps: (1) assert copyright on the software, and (2) offer</a:t>
            </a:r>
          </a:p>
          <a:p xmlns:a="http://schemas.openxmlformats.org/drawingml/2006/main">
            <a:r>
              <a:t>you this License which gives you legal permission to copy, distribute</a:t>
            </a:r>
          </a:p>
          <a:p xmlns:a="http://schemas.openxmlformats.org/drawingml/2006/main">
            <a:r>
              <a:t>and/or modify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secondary benefit of defending all users' freedom is that</a:t>
            </a:r>
          </a:p>
          <a:p xmlns:a="http://schemas.openxmlformats.org/drawingml/2006/main">
            <a:r>
              <a:t>improvements made in alternate versions of the program, if they</a:t>
            </a:r>
          </a:p>
          <a:p xmlns:a="http://schemas.openxmlformats.org/drawingml/2006/main">
            <a:r>
              <a:t>receive widespread use, become available for other developers to</a:t>
            </a:r>
          </a:p>
          <a:p xmlns:a="http://schemas.openxmlformats.org/drawingml/2006/main">
            <a:r>
              <a:t>incorporate.  Many developers of free software are heartened and</a:t>
            </a:r>
          </a:p>
          <a:p xmlns:a="http://schemas.openxmlformats.org/drawingml/2006/main">
            <a:r>
              <a:t>encouraged by the resulting cooperation.  However, in the case of</a:t>
            </a:r>
          </a:p>
          <a:p xmlns:a="http://schemas.openxmlformats.org/drawingml/2006/main">
            <a:r>
              <a:t>software used on network servers, this result may fail to come about.</a:t>
            </a:r>
          </a:p>
          <a:p xmlns:a="http://schemas.openxmlformats.org/drawingml/2006/main">
            <a:r>
              <a:t>The GNU General Public License permits making a modified version and</a:t>
            </a:r>
          </a:p>
          <a:p xmlns:a="http://schemas.openxmlformats.org/drawingml/2006/main">
            <a:r>
              <a:t>letting the public access it on a server without ever releasing its</a:t>
            </a:r>
          </a:p>
          <a:p xmlns:a="http://schemas.openxmlformats.org/drawingml/2006/main">
            <a:r>
              <a:t>source code to the public.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GNU Affero General Public License is designed specifically to</a:t>
            </a:r>
          </a:p>
          <a:p xmlns:a="http://schemas.openxmlformats.org/drawingml/2006/main">
            <a:r>
              <a:t>ensure that, in such cases, the modified source code becomes available</a:t>
            </a:r>
          </a:p>
          <a:p xmlns:a="http://schemas.openxmlformats.org/drawingml/2006/main">
            <a:r>
              <a:t>to the community.  It requires the operator of a network server to</a:t>
            </a:r>
          </a:p>
          <a:p xmlns:a="http://schemas.openxmlformats.org/drawingml/2006/main">
            <a:r>
              <a:t>provide the source code of the modified version running there to the</a:t>
            </a:r>
          </a:p>
          <a:p xmlns:a="http://schemas.openxmlformats.org/drawingml/2006/main">
            <a:r>
              <a:t>users of that server.  Therefore, public use of a modified version, on</a:t>
            </a:r>
          </a:p>
          <a:p xmlns:a="http://schemas.openxmlformats.org/drawingml/2006/main">
            <a:r>
              <a:t>a publicly accessible server, gives the public access to the source</a:t>
            </a:r>
          </a:p>
          <a:p xmlns:a="http://schemas.openxmlformats.org/drawingml/2006/main">
            <a:r>
              <a:t>code of the modified version.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An older license, called the Affero General Public License and</a:t>
            </a:r>
          </a:p>
          <a:p xmlns:a="http://schemas.openxmlformats.org/drawingml/2006/main">
            <a:r>
              <a:t>published by Affero, was designed to accomplish similar goals.  This is</a:t>
            </a:r>
          </a:p>
          <a:p xmlns:a="http://schemas.openxmlformats.org/drawingml/2006/main">
            <a:r>
              <a:t>a different license, not a version of the Affero GPL, but Affero has</a:t>
            </a:r>
          </a:p>
          <a:p xmlns:a="http://schemas.openxmlformats.org/drawingml/2006/main">
            <a:r>
              <a:t>released a new version of the Affero GPL which permits relicensing under</a:t>
            </a:r>
          </a:p>
          <a:p xmlns:a="http://schemas.openxmlformats.org/drawingml/2006/main">
            <a:r>
              <a:t>this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precise terms and conditions for copying, distribution and</a:t>
            </a:r>
          </a:p>
          <a:p xmlns:a="http://schemas.openxmlformats.org/drawingml/2006/main">
            <a:r>
              <a:t>modification follow.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                 TERMS AND CONDITIONS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0. Definitions.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"This License" refers to version 3 of the GNU Affero General Public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"Copyright" also means copyright-like laws that apply to other kinds of</a:t>
            </a:r>
          </a:p>
          <a:p xmlns:a="http://schemas.openxmlformats.org/drawingml/2006/main">
            <a:r>
              <a:t>works, such as semiconductor masks.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"The Program" refers to any copyrightable work licensed under this</a:t>
            </a:r>
          </a:p>
          <a:p xmlns:a="http://schemas.openxmlformats.org/drawingml/2006/main">
            <a:r>
              <a:t>License.  Each licensee is addressed as "you".  "Licensees" and</a:t>
            </a:r>
          </a:p>
          <a:p xmlns:a="http://schemas.openxmlformats.org/drawingml/2006/main">
            <a:r>
              <a:t>"recipients" may be individuals or organizations.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To "modify" a work means to copy from or adapt all or part of the work</a:t>
            </a:r>
          </a:p>
          <a:p xmlns:a="http://schemas.openxmlformats.org/drawingml/2006/main">
            <a:r>
              <a:t>in a fashion requiring copyright permission, other than the making of an</a:t>
            </a:r>
          </a:p>
          <a:p xmlns:a="http://schemas.openxmlformats.org/drawingml/2006/main">
            <a:r>
              <a:t>exact copy.  The resulting work is called a "modified version" of the</a:t>
            </a:r>
          </a:p>
          <a:p xmlns:a="http://schemas.openxmlformats.org/drawingml/2006/main">
            <a:r>
              <a:t>earlier work or a work "based on" the earlier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"covered work" means either the unmodified Program or a work based</a:t>
            </a:r>
          </a:p>
          <a:p xmlns:a="http://schemas.openxmlformats.org/drawingml/2006/main">
            <a:r>
              <a:t>on the Program.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To "propagate" a work means to do anything with it that, without</a:t>
            </a:r>
          </a:p>
          <a:p xmlns:a="http://schemas.openxmlformats.org/drawingml/2006/main">
            <a:r>
              <a:t>permission, would make you directly or secondarily liable for</a:t>
            </a:r>
          </a:p>
          <a:p xmlns:a="http://schemas.openxmlformats.org/drawingml/2006/main">
            <a:r>
              <a:t>infringement under applicable copyright law, except executing it on a</a:t>
            </a:r>
          </a:p>
          <a:p xmlns:a="http://schemas.openxmlformats.org/drawingml/2006/main">
            <a:r>
              <a:t>computer or modifying a private copy.  Propagation includes copying,</a:t>
            </a:r>
          </a:p>
          <a:p xmlns:a="http://schemas.openxmlformats.org/drawingml/2006/main">
            <a:r>
              <a:t>distribution (with or without modification), making available to the</a:t>
            </a:r>
          </a:p>
          <a:p xmlns:a="http://schemas.openxmlformats.org/drawingml/2006/main">
            <a:r>
              <a:t>public, and in some countries other activities as well.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To "convey" a work means any kind of propagation that enables other</a:t>
            </a:r>
          </a:p>
          <a:p xmlns:a="http://schemas.openxmlformats.org/drawingml/2006/main">
            <a:r>
              <a:t>parties to make or receive copies.  Mere interaction with a user through</a:t>
            </a:r>
          </a:p>
          <a:p xmlns:a="http://schemas.openxmlformats.org/drawingml/2006/main">
            <a:r>
              <a:t>a computer network, with no transfer of a copy, is not conveying.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An interactive user interface displays "Appropriate Legal Notices"</a:t>
            </a:r>
          </a:p>
          <a:p xmlns:a="http://schemas.openxmlformats.org/drawingml/2006/main">
            <a:r>
              <a:t>to the extent that it includes a convenient and prominently visible</a:t>
            </a:r>
          </a:p>
          <a:p xmlns:a="http://schemas.openxmlformats.org/drawingml/2006/main">
            <a:r>
              <a:t>feature that (1) displays an appropriate copyright notice, and (2)</a:t>
            </a:r>
          </a:p>
          <a:p xmlns:a="http://schemas.openxmlformats.org/drawingml/2006/main">
            <a:r>
              <a:t>tells the user that there is no warranty for the work (except to the</a:t>
            </a:r>
          </a:p>
          <a:p xmlns:a="http://schemas.openxmlformats.org/drawingml/2006/main">
            <a:r>
              <a:t>extent that warranties are provided), that licensees may convey the</a:t>
            </a:r>
          </a:p>
          <a:p xmlns:a="http://schemas.openxmlformats.org/drawingml/2006/main">
            <a:r>
              <a:t>work under this License, and how to view a copy of this License.  If</a:t>
            </a:r>
          </a:p>
          <a:p xmlns:a="http://schemas.openxmlformats.org/drawingml/2006/main">
            <a:r>
              <a:t>the interface presents a list of user commands or options, such as a</a:t>
            </a:r>
          </a:p>
          <a:p xmlns:a="http://schemas.openxmlformats.org/drawingml/2006/main">
            <a:r>
              <a:t>menu, a prominent item in the list meets this criterion.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1. Source Code.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"source code" for a work means the preferred form of the work</a:t>
            </a:r>
          </a:p>
          <a:p xmlns:a="http://schemas.openxmlformats.org/drawingml/2006/main">
            <a:r>
              <a:t>for making modifications to it.  "Object code" means any non-source</a:t>
            </a:r>
          </a:p>
          <a:p xmlns:a="http://schemas.openxmlformats.org/drawingml/2006/main">
            <a:r>
              <a:t>form of a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"Standard Interface" means an interface that either is an official</a:t>
            </a:r>
          </a:p>
          <a:p xmlns:a="http://schemas.openxmlformats.org/drawingml/2006/main">
            <a:r>
              <a:t>standard defined by a recognized standards body, or, in the case of</a:t>
            </a:r>
          </a:p>
          <a:p xmlns:a="http://schemas.openxmlformats.org/drawingml/2006/main">
            <a:r>
              <a:t>interfaces specified for a particular programming language, one that</a:t>
            </a:r>
          </a:p>
          <a:p xmlns:a="http://schemas.openxmlformats.org/drawingml/2006/main">
            <a:r>
              <a:t>is widely used among developers working in that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"System Libraries" of an executable work include anything, other</a:t>
            </a:r>
          </a:p>
          <a:p xmlns:a="http://schemas.openxmlformats.org/drawingml/2006/main">
            <a:r>
              <a:t>than the work as a whole, that (a) is included in the normal form of</a:t>
            </a:r>
          </a:p>
          <a:p xmlns:a="http://schemas.openxmlformats.org/drawingml/2006/main">
            <a:r>
              <a:t>packaging a Major Component, but which is not part of that Major</a:t>
            </a:r>
          </a:p>
          <a:p xmlns:a="http://schemas.openxmlformats.org/drawingml/2006/main">
            <a:r>
              <a:t>Component, and (b) serves only to enable use of the work with that</a:t>
            </a:r>
          </a:p>
          <a:p xmlns:a="http://schemas.openxmlformats.org/drawingml/2006/main">
            <a:r>
              <a:t>Major Component, or to implement a Standard Interface for which an</a:t>
            </a:r>
          </a:p>
          <a:p xmlns:a="http://schemas.openxmlformats.org/drawingml/2006/main">
            <a:r>
              <a:t>implementation is available to the public in source code form.  A</a:t>
            </a:r>
          </a:p>
          <a:p xmlns:a="http://schemas.openxmlformats.org/drawingml/2006/main">
            <a:r>
              <a:t>"Major Component", in this context, means a major essential component</a:t>
            </a:r>
          </a:p>
          <a:p xmlns:a="http://schemas.openxmlformats.org/drawingml/2006/main">
            <a:r>
              <a:t>(kernel, window system, and so on) of the specific operating system</a:t>
            </a:r>
          </a:p>
          <a:p xmlns:a="http://schemas.openxmlformats.org/drawingml/2006/main">
            <a:r>
              <a:t>(if any) on which the executable work runs, or a compiler used to</a:t>
            </a:r>
          </a:p>
          <a:p xmlns:a="http://schemas.openxmlformats.org/drawingml/2006/main">
            <a:r>
              <a:t>produce the work, or an object code interpreter used to run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"Corresponding Source" for a work in object code form means all</a:t>
            </a:r>
          </a:p>
          <a:p xmlns:a="http://schemas.openxmlformats.org/drawingml/2006/main">
            <a:r>
              <a:t>the source code needed to generate, install, and (for an executable</a:t>
            </a:r>
          </a:p>
          <a:p xmlns:a="http://schemas.openxmlformats.org/drawingml/2006/main">
            <a:r>
              <a:t>work) run the object code and to modify the work, including scripts to</a:t>
            </a:r>
          </a:p>
          <a:p xmlns:a="http://schemas.openxmlformats.org/drawingml/2006/main">
            <a:r>
              <a:t>control those activities.  However, it does not include the work's</a:t>
            </a:r>
          </a:p>
          <a:p xmlns:a="http://schemas.openxmlformats.org/drawingml/2006/main">
            <a:r>
              <a:t>System Libraries, or general-purpose tools or generally available free</a:t>
            </a:r>
          </a:p>
          <a:p xmlns:a="http://schemas.openxmlformats.org/drawingml/2006/main">
            <a:r>
              <a:t>programs which are used unmodified in performing those activities but</a:t>
            </a:r>
          </a:p>
          <a:p xmlns:a="http://schemas.openxmlformats.org/drawingml/2006/main">
            <a:r>
              <a:t>which are not part of the work.  For example, Corresponding Source</a:t>
            </a:r>
          </a:p>
          <a:p xmlns:a="http://schemas.openxmlformats.org/drawingml/2006/main">
            <a:r>
              <a:t>includes interface definition files associated with source files for</a:t>
            </a:r>
          </a:p>
          <a:p xmlns:a="http://schemas.openxmlformats.org/drawingml/2006/main">
            <a:r>
              <a:t>the work, and the source code for shared libraries and dynamically</a:t>
            </a:r>
          </a:p>
          <a:p xmlns:a="http://schemas.openxmlformats.org/drawingml/2006/main">
            <a:r>
              <a:t>linked subprograms that the work is specifically designed to require,</a:t>
            </a:r>
          </a:p>
          <a:p xmlns:a="http://schemas.openxmlformats.org/drawingml/2006/main">
            <a:r>
              <a:t>such as by intimate data communication or control flow between those</a:t>
            </a:r>
          </a:p>
          <a:p xmlns:a="http://schemas.openxmlformats.org/drawingml/2006/main">
            <a:r>
              <a:t>subprograms and other parts of the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Corresponding Source need not include anything that users</a:t>
            </a:r>
          </a:p>
          <a:p xmlns:a="http://schemas.openxmlformats.org/drawingml/2006/main">
            <a:r>
              <a:t>can regenerate automatically from other parts of the Corresponding</a:t>
            </a:r>
          </a:p>
          <a:p xmlns:a="http://schemas.openxmlformats.org/drawingml/2006/main">
            <a:r>
              <a:t>Source.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Corresponding Source for a work in source code form is that</a:t>
            </a:r>
          </a:p>
          <a:p xmlns:a="http://schemas.openxmlformats.org/drawingml/2006/main">
            <a:r>
              <a:t>same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2. Basic Permissions.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All rights granted under this License are granted for the term of</a:t>
            </a:r>
          </a:p>
          <a:p xmlns:a="http://schemas.openxmlformats.org/drawingml/2006/main">
            <a:r>
              <a:t>copyright on the Program, and are irrevocable provided the stated</a:t>
            </a:r>
          </a:p>
          <a:p xmlns:a="http://schemas.openxmlformats.org/drawingml/2006/main">
            <a:r>
              <a:t>conditions are met.  This License explicitly affirms your unlimited</a:t>
            </a:r>
          </a:p>
          <a:p xmlns:a="http://schemas.openxmlformats.org/drawingml/2006/main">
            <a:r>
              <a:t>permission to run the unmodified Program.  The output from running a</a:t>
            </a:r>
          </a:p>
          <a:p xmlns:a="http://schemas.openxmlformats.org/drawingml/2006/main">
            <a:r>
              <a:t>covered work is covered by this License only if the output, given its</a:t>
            </a:r>
          </a:p>
          <a:p xmlns:a="http://schemas.openxmlformats.org/drawingml/2006/main">
            <a:r>
              <a:t>content, constitutes a covered work.  This License acknowledges your</a:t>
            </a:r>
          </a:p>
          <a:p xmlns:a="http://schemas.openxmlformats.org/drawingml/2006/main">
            <a:r>
              <a:t>rights of fair use or other equivalent, as provided by copyright law.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make, run and propagate covered works that you do not</a:t>
            </a:r>
          </a:p>
          <a:p xmlns:a="http://schemas.openxmlformats.org/drawingml/2006/main">
            <a:r>
              <a:t>convey, without conditions so long as your license otherwise remains</a:t>
            </a:r>
          </a:p>
          <a:p xmlns:a="http://schemas.openxmlformats.org/drawingml/2006/main">
            <a:r>
              <a:t>in force.  You may convey covered works to others for the sole purpose</a:t>
            </a:r>
          </a:p>
          <a:p xmlns:a="http://schemas.openxmlformats.org/drawingml/2006/main">
            <a:r>
              <a:t>of having them make modifications exclusively for you, or provide you</a:t>
            </a:r>
          </a:p>
          <a:p xmlns:a="http://schemas.openxmlformats.org/drawingml/2006/main">
            <a:r>
              <a:t>with facilities for running those works, provided that you comply with</a:t>
            </a:r>
          </a:p>
          <a:p xmlns:a="http://schemas.openxmlformats.org/drawingml/2006/main">
            <a:r>
              <a:t>the terms of this License in conveying all material for which you do</a:t>
            </a:r>
          </a:p>
          <a:p xmlns:a="http://schemas.openxmlformats.org/drawingml/2006/main">
            <a:r>
              <a:t>not control copyright.  Those thus making or running the covered works</a:t>
            </a:r>
          </a:p>
          <a:p xmlns:a="http://schemas.openxmlformats.org/drawingml/2006/main">
            <a:r>
              <a:t>for you must do so exclusively on your behalf, under your direction</a:t>
            </a:r>
          </a:p>
          <a:p xmlns:a="http://schemas.openxmlformats.org/drawingml/2006/main">
            <a:r>
              <a:t>and control, on terms that prohibit them from making any copies of</a:t>
            </a:r>
          </a:p>
          <a:p xmlns:a="http://schemas.openxmlformats.org/drawingml/2006/main">
            <a:r>
              <a:t>your copyrighted material outside their relationship with you.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Conveying under any other circumstances is permitted solely under</a:t>
            </a:r>
          </a:p>
          <a:p xmlns:a="http://schemas.openxmlformats.org/drawingml/2006/main">
            <a:r>
              <a:t>the conditions stated below.  Sublicensing is not allowed; section 10</a:t>
            </a:r>
          </a:p>
          <a:p xmlns:a="http://schemas.openxmlformats.org/drawingml/2006/main">
            <a:r>
              <a:t>makes it unnecessary.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3. Protecting Users' Legal Rights From Anti-Circumvention Law.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No covered work shall be deemed part of an effective technological</a:t>
            </a:r>
          </a:p>
          <a:p xmlns:a="http://schemas.openxmlformats.org/drawingml/2006/main">
            <a:r>
              <a:t>measure under any applicable law fulfilling obligations under article</a:t>
            </a:r>
          </a:p>
          <a:p xmlns:a="http://schemas.openxmlformats.org/drawingml/2006/main">
            <a:r>
              <a:t>11 of the WIPO copyright treaty adopted on 20 December 1996, or</a:t>
            </a:r>
          </a:p>
          <a:p xmlns:a="http://schemas.openxmlformats.org/drawingml/2006/main">
            <a:r>
              <a:t>similar laws prohibiting or restricting circumvention of such</a:t>
            </a:r>
          </a:p>
          <a:p xmlns:a="http://schemas.openxmlformats.org/drawingml/2006/main">
            <a:r>
              <a:t>measures.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When you convey a covered work, you waive any legal power to forbid</a:t>
            </a:r>
          </a:p>
          <a:p xmlns:a="http://schemas.openxmlformats.org/drawingml/2006/main">
            <a:r>
              <a:t>circumvention of technological measures to the extent such circumvention</a:t>
            </a:r>
          </a:p>
          <a:p xmlns:a="http://schemas.openxmlformats.org/drawingml/2006/main">
            <a:r>
              <a:t>is effected by exercising rights under this License with respect to</a:t>
            </a:r>
          </a:p>
          <a:p xmlns:a="http://schemas.openxmlformats.org/drawingml/2006/main">
            <a:r>
              <a:t>the covered work, and you disclaim any intention to limit operation or</a:t>
            </a:r>
          </a:p>
          <a:p xmlns:a="http://schemas.openxmlformats.org/drawingml/2006/main">
            <a:r>
              <a:t>modification of the work as a means of enforcing, against the work's</a:t>
            </a:r>
          </a:p>
          <a:p xmlns:a="http://schemas.openxmlformats.org/drawingml/2006/main">
            <a:r>
              <a:t>users, your or third parties' legal rights to forbid circumvention of</a:t>
            </a:r>
          </a:p>
          <a:p xmlns:a="http://schemas.openxmlformats.org/drawingml/2006/main">
            <a:r>
              <a:t>technological measures.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4. Conveying Verbatim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convey verbatim copies of the Program's source code as you</a:t>
            </a:r>
          </a:p>
          <a:p xmlns:a="http://schemas.openxmlformats.org/drawingml/2006/main">
            <a:r>
              <a:t>receive it, in any medium, provided that you conspicuously and</a:t>
            </a:r>
          </a:p>
          <a:p xmlns:a="http://schemas.openxmlformats.org/drawingml/2006/main">
            <a:r>
              <a:t>appropriately publish on each copy an appropriate copyright notice;</a:t>
            </a:r>
          </a:p>
          <a:p xmlns:a="http://schemas.openxmlformats.org/drawingml/2006/main">
            <a:r>
              <a:t>keep intact all notices stating that this License and any</a:t>
            </a:r>
          </a:p>
          <a:p xmlns:a="http://schemas.openxmlformats.org/drawingml/2006/main">
            <a:r>
              <a:t>non-permissive terms added in accord with section 7 apply to the code;</a:t>
            </a:r>
          </a:p>
          <a:p xmlns:a="http://schemas.openxmlformats.org/drawingml/2006/main">
            <a:r>
              <a:t>keep intact all notices of the absence of any warranty; and give all</a:t>
            </a:r>
          </a:p>
          <a:p xmlns:a="http://schemas.openxmlformats.org/drawingml/2006/main">
            <a:r>
              <a:t>recipients a copy of this License along with the Program.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charge any price or no price for each copy that you convey,</a:t>
            </a:r>
          </a:p>
          <a:p xmlns:a="http://schemas.openxmlformats.org/drawingml/2006/main">
            <a:r>
              <a:t>and you may offer support or warranty protection for a fee.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5. Conveying Modified Source Versions.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convey a work based on the Program, or the modifications to</a:t>
            </a:r>
          </a:p>
          <a:p xmlns:a="http://schemas.openxmlformats.org/drawingml/2006/main">
            <a:r>
              <a:t>produce it from the Program, in the form of source code under the</a:t>
            </a:r>
          </a:p>
          <a:p xmlns:a="http://schemas.openxmlformats.org/drawingml/2006/main">
            <a:r>
              <a:t>terms of section 4, provided that you also meet all of these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a) The work must carry prominent notices stating that you modified</a:t>
            </a:r>
          </a:p>
          <a:p xmlns:a="http://schemas.openxmlformats.org/drawingml/2006/main">
            <a:r>
              <a:t>    it, and giving a relevant date.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b) The work must carry prominent notices stating that it is</a:t>
            </a:r>
          </a:p>
          <a:p xmlns:a="http://schemas.openxmlformats.org/drawingml/2006/main">
            <a:r>
              <a:t>    released under this License and any conditions added under section</a:t>
            </a:r>
          </a:p>
          <a:p xmlns:a="http://schemas.openxmlformats.org/drawingml/2006/main">
            <a:r>
              <a:t>    7.  This requirement modifies the requirement in section 4 to</a:t>
            </a:r>
          </a:p>
          <a:p xmlns:a="http://schemas.openxmlformats.org/drawingml/2006/main">
            <a:r>
              <a:t>    "keep intact all notices".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c) You must license the entire work, as a whole, under this</a:t>
            </a:r>
          </a:p>
          <a:p xmlns:a="http://schemas.openxmlformats.org/drawingml/2006/main">
            <a:r>
              <a:t>    License to anyone who comes into possession of a copy.  This</a:t>
            </a:r>
          </a:p>
          <a:p xmlns:a="http://schemas.openxmlformats.org/drawingml/2006/main">
            <a:r>
              <a:t>    License will therefore apply, along with any applicable section 7</a:t>
            </a:r>
          </a:p>
          <a:p xmlns:a="http://schemas.openxmlformats.org/drawingml/2006/main">
            <a:r>
              <a:t>    additional terms, to the whole of the work, and all its parts,</a:t>
            </a:r>
          </a:p>
          <a:p xmlns:a="http://schemas.openxmlformats.org/drawingml/2006/main">
            <a:r>
              <a:t>    regardless of how they are packaged.  This License gives no</a:t>
            </a:r>
          </a:p>
          <a:p xmlns:a="http://schemas.openxmlformats.org/drawingml/2006/main">
            <a:r>
              <a:t>    permission to license the work in any other way, but it does not</a:t>
            </a:r>
          </a:p>
          <a:p xmlns:a="http://schemas.openxmlformats.org/drawingml/2006/main">
            <a:r>
              <a:t>    invalidate such permission if you have separately received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d) If the work has interactive user interfaces, each must display</a:t>
            </a:r>
          </a:p>
          <a:p xmlns:a="http://schemas.openxmlformats.org/drawingml/2006/main">
            <a:r>
              <a:t>    Appropriate Legal Notices; however, if the Program has interactive</a:t>
            </a:r>
          </a:p>
          <a:p xmlns:a="http://schemas.openxmlformats.org/drawingml/2006/main">
            <a:r>
              <a:t>    interfaces that do not display Appropriate Legal Notices, your</a:t>
            </a:r>
          </a:p>
          <a:p xmlns:a="http://schemas.openxmlformats.org/drawingml/2006/main">
            <a:r>
              <a:t>    work need not make them do so.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compilation of a covered work with other separate and independent</a:t>
            </a:r>
          </a:p>
          <a:p xmlns:a="http://schemas.openxmlformats.org/drawingml/2006/main">
            <a:r>
              <a:t>works, which are not by their nature extensions of the covered work,</a:t>
            </a:r>
          </a:p>
          <a:p xmlns:a="http://schemas.openxmlformats.org/drawingml/2006/main">
            <a:r>
              <a:t>and which are not combined with it such as to form a larger program,</a:t>
            </a:r>
          </a:p>
          <a:p xmlns:a="http://schemas.openxmlformats.org/drawingml/2006/main">
            <a:r>
              <a:t>in or on a volume of a storage or distribution medium, is called an</a:t>
            </a:r>
          </a:p>
          <a:p xmlns:a="http://schemas.openxmlformats.org/drawingml/2006/main">
            <a:r>
              <a:t>"aggregate" if the compilation and its resulting copyright are not</a:t>
            </a:r>
          </a:p>
          <a:p xmlns:a="http://schemas.openxmlformats.org/drawingml/2006/main">
            <a:r>
              <a:t>used to limit the access or legal rights of the compilation's users</a:t>
            </a:r>
          </a:p>
          <a:p xmlns:a="http://schemas.openxmlformats.org/drawingml/2006/main">
            <a:r>
              <a:t>beyond what the individual works permit.  Inclusion of a covered work</a:t>
            </a:r>
          </a:p>
          <a:p xmlns:a="http://schemas.openxmlformats.org/drawingml/2006/main">
            <a:r>
              <a:t>in an aggregate does not cause this License to apply to the other</a:t>
            </a:r>
          </a:p>
          <a:p xmlns:a="http://schemas.openxmlformats.org/drawingml/2006/main">
            <a:r>
              <a:t>parts of the aggregate.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6. Conveying Non-Source Forms.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convey a covered work in object code form under the terms</a:t>
            </a:r>
          </a:p>
          <a:p xmlns:a="http://schemas.openxmlformats.org/drawingml/2006/main">
            <a:r>
              <a:t>of sections 4 and 5, provided that you also convey the</a:t>
            </a:r>
          </a:p>
          <a:p xmlns:a="http://schemas.openxmlformats.org/drawingml/2006/main">
            <a:r>
              <a:t>machine-readable Corresponding Source under the terms of this License,</a:t>
            </a:r>
          </a:p>
          <a:p xmlns:a="http://schemas.openxmlformats.org/drawingml/2006/main">
            <a:r>
              <a:t>in one of these ways: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a) Convey the object code in, or embodied in, a physical product</a:t>
            </a:r>
          </a:p>
          <a:p xmlns:a="http://schemas.openxmlformats.org/drawingml/2006/main">
            <a:r>
              <a:t>    (including a physical distribution medium), accompanied by the</a:t>
            </a:r>
          </a:p>
          <a:p xmlns:a="http://schemas.openxmlformats.org/drawingml/2006/main">
            <a:r>
              <a:t>    Corresponding Source fixed on a durable physical medium</a:t>
            </a:r>
          </a:p>
          <a:p xmlns:a="http://schemas.openxmlformats.org/drawingml/2006/main">
            <a:r>
              <a:t>    customarily used for software interchange.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b) Convey the object code in, or embodied in, a physical product</a:t>
            </a:r>
          </a:p>
          <a:p xmlns:a="http://schemas.openxmlformats.org/drawingml/2006/main">
            <a:r>
              <a:t>    (including a physical distribution medium), accompanied by a</a:t>
            </a:r>
          </a:p>
          <a:p xmlns:a="http://schemas.openxmlformats.org/drawingml/2006/main">
            <a:r>
              <a:t>    written offer, valid for at least three years and valid for as</a:t>
            </a:r>
          </a:p>
          <a:p xmlns:a="http://schemas.openxmlformats.org/drawingml/2006/main">
            <a:r>
              <a:t>    long as you offer spare parts or customer support for that product</a:t>
            </a:r>
          </a:p>
          <a:p xmlns:a="http://schemas.openxmlformats.org/drawingml/2006/main">
            <a:r>
              <a:t>    model, to give anyone who possesses the object code either (1) a</a:t>
            </a:r>
          </a:p>
          <a:p xmlns:a="http://schemas.openxmlformats.org/drawingml/2006/main">
            <a:r>
              <a:t>    copy of the Corresponding Source for all the software in the</a:t>
            </a:r>
          </a:p>
          <a:p xmlns:a="http://schemas.openxmlformats.org/drawingml/2006/main">
            <a:r>
              <a:t>    product that is covered by this License, on a durable physical</a:t>
            </a:r>
          </a:p>
          <a:p xmlns:a="http://schemas.openxmlformats.org/drawingml/2006/main">
            <a:r>
              <a:t>    medium customarily used for software interchange, for a price no</a:t>
            </a:r>
          </a:p>
          <a:p xmlns:a="http://schemas.openxmlformats.org/drawingml/2006/main">
            <a:r>
              <a:t>    more than your reasonable cost of physically performing this</a:t>
            </a:r>
          </a:p>
          <a:p xmlns:a="http://schemas.openxmlformats.org/drawingml/2006/main">
            <a:r>
              <a:t>    conveying of source, or (2) access to copy the</a:t>
            </a:r>
          </a:p>
          <a:p xmlns:a="http://schemas.openxmlformats.org/drawingml/2006/main">
            <a:r>
              <a:t>    Corresponding Source from a network server at no charge.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c) Convey individual copies of the object code with a copy of the</a:t>
            </a:r>
          </a:p>
          <a:p xmlns:a="http://schemas.openxmlformats.org/drawingml/2006/main">
            <a:r>
              <a:t>    written offer to provide the Corresponding Source.  This</a:t>
            </a:r>
          </a:p>
          <a:p xmlns:a="http://schemas.openxmlformats.org/drawingml/2006/main">
            <a:r>
              <a:t>    alternative is allowed only occasionally and noncommercially, and</a:t>
            </a:r>
          </a:p>
          <a:p xmlns:a="http://schemas.openxmlformats.org/drawingml/2006/main">
            <a:r>
              <a:t>    only if you received the object code with such an offer, in accord</a:t>
            </a:r>
          </a:p>
          <a:p xmlns:a="http://schemas.openxmlformats.org/drawingml/2006/main">
            <a:r>
              <a:t>    with subsection 6b.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d) Convey the object code by offering access from a designated</a:t>
            </a:r>
          </a:p>
          <a:p xmlns:a="http://schemas.openxmlformats.org/drawingml/2006/main">
            <a:r>
              <a:t>    place (gratis or for a charge), and offer equivalent access to the</a:t>
            </a:r>
          </a:p>
          <a:p xmlns:a="http://schemas.openxmlformats.org/drawingml/2006/main">
            <a:r>
              <a:t>    Corresponding Source in the same way through the same place at no</a:t>
            </a:r>
          </a:p>
          <a:p xmlns:a="http://schemas.openxmlformats.org/drawingml/2006/main">
            <a:r>
              <a:t>    further charge.  You need not require recipients to copy the</a:t>
            </a:r>
          </a:p>
          <a:p xmlns:a="http://schemas.openxmlformats.org/drawingml/2006/main">
            <a:r>
              <a:t>    Corresponding Source along with the object code.  If the place to</a:t>
            </a:r>
          </a:p>
          <a:p xmlns:a="http://schemas.openxmlformats.org/drawingml/2006/main">
            <a:r>
              <a:t>    copy the object code is a network server, the Corresponding Source</a:t>
            </a:r>
          </a:p>
          <a:p xmlns:a="http://schemas.openxmlformats.org/drawingml/2006/main">
            <a:r>
              <a:t>    may be on a different server (operated by you or a third party)</a:t>
            </a:r>
          </a:p>
          <a:p xmlns:a="http://schemas.openxmlformats.org/drawingml/2006/main">
            <a:r>
              <a:t>    that supports equivalent copying facilities, provided you maintain</a:t>
            </a:r>
          </a:p>
          <a:p xmlns:a="http://schemas.openxmlformats.org/drawingml/2006/main">
            <a:r>
              <a:t>    clear directions next to the object code saying where to find the</a:t>
            </a:r>
          </a:p>
          <a:p xmlns:a="http://schemas.openxmlformats.org/drawingml/2006/main">
            <a:r>
              <a:t>    Corresponding Source.  Regardless of what server hosts the</a:t>
            </a:r>
          </a:p>
          <a:p xmlns:a="http://schemas.openxmlformats.org/drawingml/2006/main">
            <a:r>
              <a:t>    Corresponding Source, you remain obligated to ensure that it is</a:t>
            </a:r>
          </a:p>
          <a:p xmlns:a="http://schemas.openxmlformats.org/drawingml/2006/main">
            <a:r>
              <a:t>    available for as long as needed to satisfy these requirements.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e) Convey the object code using peer-to-peer transmission, provided</a:t>
            </a:r>
          </a:p>
          <a:p xmlns:a="http://schemas.openxmlformats.org/drawingml/2006/main">
            <a:r>
              <a:t>    you inform other peers where the object code and Corresponding</a:t>
            </a:r>
          </a:p>
          <a:p xmlns:a="http://schemas.openxmlformats.org/drawingml/2006/main">
            <a:r>
              <a:t>    Source of the work are being offered to the general public at no</a:t>
            </a:r>
          </a:p>
          <a:p xmlns:a="http://schemas.openxmlformats.org/drawingml/2006/main">
            <a:r>
              <a:t>    charge under subsection 6d.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separable portion of the object code, whose source code is excluded</a:t>
            </a:r>
          </a:p>
          <a:p xmlns:a="http://schemas.openxmlformats.org/drawingml/2006/main">
            <a:r>
              <a:t>from the Corresponding Source as a System Library, need not be</a:t>
            </a:r>
          </a:p>
          <a:p xmlns:a="http://schemas.openxmlformats.org/drawingml/2006/main">
            <a:r>
              <a:t>included in conveying the object code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"User Product" is either (1) a "consumer product", which means any</a:t>
            </a:r>
          </a:p>
          <a:p xmlns:a="http://schemas.openxmlformats.org/drawingml/2006/main">
            <a:r>
              <a:t>tangible personal property which is normally used for personal, family,</a:t>
            </a:r>
          </a:p>
          <a:p xmlns:a="http://schemas.openxmlformats.org/drawingml/2006/main">
            <a:r>
              <a:t>or household purposes, or (2) anything designed or sold for incorporation</a:t>
            </a:r>
          </a:p>
          <a:p xmlns:a="http://schemas.openxmlformats.org/drawingml/2006/main">
            <a:r>
              <a:t>into a dwelling.  In determining whether a product is a consumer product,</a:t>
            </a:r>
          </a:p>
          <a:p xmlns:a="http://schemas.openxmlformats.org/drawingml/2006/main">
            <a:r>
              <a:t>doubtful cases shall be resolved in favor of coverage.  For a particular</a:t>
            </a:r>
          </a:p>
          <a:p xmlns:a="http://schemas.openxmlformats.org/drawingml/2006/main">
            <a:r>
              <a:t>product received by a particular user, "normally used" refers to a</a:t>
            </a:r>
          </a:p>
          <a:p xmlns:a="http://schemas.openxmlformats.org/drawingml/2006/main">
            <a:r>
              <a:t>typical or common use of that class of product, regardless of the status</a:t>
            </a:r>
          </a:p>
          <a:p xmlns:a="http://schemas.openxmlformats.org/drawingml/2006/main">
            <a:r>
              <a:t>of the particular user or of the way in which the particular user</a:t>
            </a:r>
          </a:p>
          <a:p xmlns:a="http://schemas.openxmlformats.org/drawingml/2006/main">
            <a:r>
              <a:t>actually uses, or expects or is expected to use, the product.  A product</a:t>
            </a:r>
          </a:p>
          <a:p xmlns:a="http://schemas.openxmlformats.org/drawingml/2006/main">
            <a:r>
              <a:t>is a consumer product regardless of whether the product has substantial</a:t>
            </a:r>
          </a:p>
          <a:p xmlns:a="http://schemas.openxmlformats.org/drawingml/2006/main">
            <a:r>
              <a:t>commercial, industrial or non-consumer uses, unless such uses represent</a:t>
            </a:r>
          </a:p>
          <a:p xmlns:a="http://schemas.openxmlformats.org/drawingml/2006/main">
            <a:r>
              <a:t>the only significant mode of use of the product.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"Installation Information" for a User Product means any methods,</a:t>
            </a:r>
          </a:p>
          <a:p xmlns:a="http://schemas.openxmlformats.org/drawingml/2006/main">
            <a:r>
              <a:t>procedures, authorization keys, or other information required to install</a:t>
            </a:r>
          </a:p>
          <a:p xmlns:a="http://schemas.openxmlformats.org/drawingml/2006/main">
            <a:r>
              <a:t>and execute modified versions of a covered work in that User Product from</a:t>
            </a:r>
          </a:p>
          <a:p xmlns:a="http://schemas.openxmlformats.org/drawingml/2006/main">
            <a:r>
              <a:t>a modified version of its Corresponding Source.  The information must</a:t>
            </a:r>
          </a:p>
          <a:p xmlns:a="http://schemas.openxmlformats.org/drawingml/2006/main">
            <a:r>
              <a:t>suffice to ensure that the continued functioning of the modified object</a:t>
            </a:r>
          </a:p>
          <a:p xmlns:a="http://schemas.openxmlformats.org/drawingml/2006/main">
            <a:r>
              <a:t>code is in no case prevented or interfered with solely because</a:t>
            </a:r>
          </a:p>
          <a:p xmlns:a="http://schemas.openxmlformats.org/drawingml/2006/main">
            <a:r>
              <a:t>modification has been made.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you convey an object code work under this section in, or with, or</a:t>
            </a:r>
          </a:p>
          <a:p xmlns:a="http://schemas.openxmlformats.org/drawingml/2006/main">
            <a:r>
              <a:t>specifically for use in, a User Product, and the conveying occurs as</a:t>
            </a:r>
          </a:p>
          <a:p xmlns:a="http://schemas.openxmlformats.org/drawingml/2006/main">
            <a:r>
              <a:t>part of a transaction in which the right of possession and use of the</a:t>
            </a:r>
          </a:p>
          <a:p xmlns:a="http://schemas.openxmlformats.org/drawingml/2006/main">
            <a:r>
              <a:t>User Product is transferred to the recipient in perpetuity or for a</a:t>
            </a:r>
          </a:p>
          <a:p xmlns:a="http://schemas.openxmlformats.org/drawingml/2006/main">
            <a:r>
              <a:t>fixed term (regardless of how the transaction is characterized), the</a:t>
            </a:r>
          </a:p>
          <a:p xmlns:a="http://schemas.openxmlformats.org/drawingml/2006/main">
            <a:r>
              <a:t>Corresponding Source conveyed under this section must be accompanied</a:t>
            </a:r>
          </a:p>
          <a:p xmlns:a="http://schemas.openxmlformats.org/drawingml/2006/main">
            <a:r>
              <a:t>by the Installation Information.  But this requirement does not apply</a:t>
            </a:r>
          </a:p>
          <a:p xmlns:a="http://schemas.openxmlformats.org/drawingml/2006/main">
            <a:r>
              <a:t>if neither you nor any third party retains the ability to install</a:t>
            </a:r>
          </a:p>
          <a:p xmlns:a="http://schemas.openxmlformats.org/drawingml/2006/main">
            <a:r>
              <a:t>modified object code on the User Product (for example, the work has</a:t>
            </a:r>
          </a:p>
          <a:p xmlns:a="http://schemas.openxmlformats.org/drawingml/2006/main">
            <a:r>
              <a:t>been installed in ROM).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requirement to provide Installation Information does not include a</a:t>
            </a:r>
          </a:p>
          <a:p xmlns:a="http://schemas.openxmlformats.org/drawingml/2006/main">
            <a:r>
              <a:t>requirement to continue to provide support service, warranty, or updates</a:t>
            </a:r>
          </a:p>
          <a:p xmlns:a="http://schemas.openxmlformats.org/drawingml/2006/main">
            <a:r>
              <a:t>for a work that has been modified or installed by the recipient, or for</a:t>
            </a:r>
          </a:p>
          <a:p xmlns:a="http://schemas.openxmlformats.org/drawingml/2006/main">
            <a:r>
              <a:t>the User Product in which it has been modified or installed.  Access to a</a:t>
            </a:r>
          </a:p>
          <a:p xmlns:a="http://schemas.openxmlformats.org/drawingml/2006/main">
            <a:r>
              <a:t>network may be denied when the modification itself materially and</a:t>
            </a:r>
          </a:p>
          <a:p xmlns:a="http://schemas.openxmlformats.org/drawingml/2006/main">
            <a:r>
              <a:t>adversely affects the operation of the network or violates the rules and</a:t>
            </a:r>
          </a:p>
          <a:p xmlns:a="http://schemas.openxmlformats.org/drawingml/2006/main">
            <a:r>
              <a:t>protocols for communication across the network.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Corresponding Source conveyed, and Installation Information provided,</a:t>
            </a:r>
          </a:p>
          <a:p xmlns:a="http://schemas.openxmlformats.org/drawingml/2006/main">
            <a:r>
              <a:t>in accord with this section must be in a format that is publicly</a:t>
            </a:r>
          </a:p>
          <a:p xmlns:a="http://schemas.openxmlformats.org/drawingml/2006/main">
            <a:r>
              <a:t>documented (and with an implementation available to the public in</a:t>
            </a:r>
          </a:p>
          <a:p xmlns:a="http://schemas.openxmlformats.org/drawingml/2006/main">
            <a:r>
              <a:t>source code form), and must require no special password or key for</a:t>
            </a:r>
          </a:p>
          <a:p xmlns:a="http://schemas.openxmlformats.org/drawingml/2006/main">
            <a:r>
              <a:t>unpacking, reading or copying.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7. Additional Terms.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"Additional permissions" are terms that supplement the terms of this</a:t>
            </a:r>
          </a:p>
          <a:p xmlns:a="http://schemas.openxmlformats.org/drawingml/2006/main">
            <a:r>
              <a:t>License by making exceptions from one or more of its conditions.</a:t>
            </a:r>
          </a:p>
          <a:p xmlns:a="http://schemas.openxmlformats.org/drawingml/2006/main">
            <a:r>
              <a:t>Additional permissions that are applicable to the entire Program shall</a:t>
            </a:r>
          </a:p>
          <a:p xmlns:a="http://schemas.openxmlformats.org/drawingml/2006/main">
            <a:r>
              <a:t>be treated as though they were included in this License, to the extent</a:t>
            </a:r>
          </a:p>
          <a:p xmlns:a="http://schemas.openxmlformats.org/drawingml/2006/main">
            <a:r>
              <a:t>that they are valid under applicable law.  If additional permissions</a:t>
            </a:r>
          </a:p>
          <a:p xmlns:a="http://schemas.openxmlformats.org/drawingml/2006/main">
            <a:r>
              <a:t>apply only to part of the Program, that part may be used separately</a:t>
            </a:r>
          </a:p>
          <a:p xmlns:a="http://schemas.openxmlformats.org/drawingml/2006/main">
            <a:r>
              <a:t>under those permissions, but the entire Program remains governed by</a:t>
            </a:r>
          </a:p>
          <a:p xmlns:a="http://schemas.openxmlformats.org/drawingml/2006/main">
            <a:r>
              <a:t>this License without regard to the additional permissions.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When you convey a copy of a covered work, you may at your option</a:t>
            </a:r>
          </a:p>
          <a:p xmlns:a="http://schemas.openxmlformats.org/drawingml/2006/main">
            <a:r>
              <a:t>remove any additional permissions from that copy, or from any part of</a:t>
            </a:r>
          </a:p>
          <a:p xmlns:a="http://schemas.openxmlformats.org/drawingml/2006/main">
            <a:r>
              <a:t>it.  (Additional permissions may be written to require their own</a:t>
            </a:r>
          </a:p>
          <a:p xmlns:a="http://schemas.openxmlformats.org/drawingml/2006/main">
            <a:r>
              <a:t>removal in certain cases when you modify the work.)  You may place</a:t>
            </a:r>
          </a:p>
          <a:p xmlns:a="http://schemas.openxmlformats.org/drawingml/2006/main">
            <a:r>
              <a:t>additional permissions on material, added by you to a covered work,</a:t>
            </a:r>
          </a:p>
          <a:p xmlns:a="http://schemas.openxmlformats.org/drawingml/2006/main">
            <a:r>
              <a:t>for which you have or can give appropriate copyright permission.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Notwithstanding any other provision of this License, for material you</a:t>
            </a:r>
          </a:p>
          <a:p xmlns:a="http://schemas.openxmlformats.org/drawingml/2006/main">
            <a:r>
              <a:t>add to a covered work, you may (if authorized by the copyright holders of</a:t>
            </a:r>
          </a:p>
          <a:p xmlns:a="http://schemas.openxmlformats.org/drawingml/2006/main">
            <a:r>
              <a:t>that material) supplement the terms of this License with terms: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a) Disclaiming warranty or limiting liability differently from the</a:t>
            </a:r>
          </a:p>
          <a:p xmlns:a="http://schemas.openxmlformats.org/drawingml/2006/main">
            <a:r>
              <a:t>    terms of sections 15 and 16 of this License; 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b) Requiring preservation of specified reasonable legal notices or</a:t>
            </a:r>
          </a:p>
          <a:p xmlns:a="http://schemas.openxmlformats.org/drawingml/2006/main">
            <a:r>
              <a:t>    author attributions in that material or in the Appropriate Legal</a:t>
            </a:r>
          </a:p>
          <a:p xmlns:a="http://schemas.openxmlformats.org/drawingml/2006/main">
            <a:r>
              <a:t>    Notices displayed by works containing it; 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c) Prohibiting misrepresentation of the origin of that material, or</a:t>
            </a:r>
          </a:p>
          <a:p xmlns:a="http://schemas.openxmlformats.org/drawingml/2006/main">
            <a:r>
              <a:t>    requiring that modified versions of such material be marked in</a:t>
            </a:r>
          </a:p>
          <a:p xmlns:a="http://schemas.openxmlformats.org/drawingml/2006/main">
            <a:r>
              <a:t>    reasonable ways as different from the original version; 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d) Limiting the use for publicity purposes of names of licensors or</a:t>
            </a:r>
          </a:p>
          <a:p xmlns:a="http://schemas.openxmlformats.org/drawingml/2006/main">
            <a:r>
              <a:t>    authors of the material; 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e) Declining to grant rights under trademark law for use of some</a:t>
            </a:r>
          </a:p>
          <a:p xmlns:a="http://schemas.openxmlformats.org/drawingml/2006/main">
            <a:r>
              <a:t>    trade names, trademarks, or service marks; 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f) Requiring indemnification of licensors and authors of that</a:t>
            </a:r>
          </a:p>
          <a:p xmlns:a="http://schemas.openxmlformats.org/drawingml/2006/main">
            <a:r>
              <a:t>    material by anyone who conveys the material (or modified versions of</a:t>
            </a:r>
          </a:p>
          <a:p xmlns:a="http://schemas.openxmlformats.org/drawingml/2006/main">
            <a:r>
              <a:t>    it) with contractual assumptions of liability to the recipient, for</a:t>
            </a:r>
          </a:p>
          <a:p xmlns:a="http://schemas.openxmlformats.org/drawingml/2006/main">
            <a:r>
              <a:t>    any liability that these contractual assumptions directly impose on</a:t>
            </a:r>
          </a:p>
          <a:p xmlns:a="http://schemas.openxmlformats.org/drawingml/2006/main">
            <a:r>
              <a:t>    those licensors and authors.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All other non-permissive additional terms are considered "further</a:t>
            </a:r>
          </a:p>
          <a:p xmlns:a="http://schemas.openxmlformats.org/drawingml/2006/main">
            <a:r>
              <a:t>restrictions" within the meaning of section 10.  If the Program as you</a:t>
            </a:r>
          </a:p>
          <a:p xmlns:a="http://schemas.openxmlformats.org/drawingml/2006/main">
            <a:r>
              <a:t>received it, or any part of it, contains a notice stating that it is</a:t>
            </a:r>
          </a:p>
          <a:p xmlns:a="http://schemas.openxmlformats.org/drawingml/2006/main">
            <a:r>
              <a:t>governed by this License along with a term that is a further</a:t>
            </a:r>
          </a:p>
          <a:p xmlns:a="http://schemas.openxmlformats.org/drawingml/2006/main">
            <a:r>
              <a:t>restriction, you may remove that term.  If a license document contains</a:t>
            </a:r>
          </a:p>
          <a:p xmlns:a="http://schemas.openxmlformats.org/drawingml/2006/main">
            <a:r>
              <a:t>a further restriction but permits relicensing or conveying under this</a:t>
            </a:r>
          </a:p>
          <a:p xmlns:a="http://schemas.openxmlformats.org/drawingml/2006/main">
            <a:r>
              <a:t>License, you may add to a covered work material governed by the terms</a:t>
            </a:r>
          </a:p>
          <a:p xmlns:a="http://schemas.openxmlformats.org/drawingml/2006/main">
            <a:r>
              <a:t>of that license document, provided that the further restriction does</a:t>
            </a:r>
          </a:p>
          <a:p xmlns:a="http://schemas.openxmlformats.org/drawingml/2006/main">
            <a:r>
              <a:t>not survive such relicensing or conveying.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you add terms to a covered work in accord with this section, you</a:t>
            </a:r>
          </a:p>
          <a:p xmlns:a="http://schemas.openxmlformats.org/drawingml/2006/main">
            <a:r>
              <a:t>must place, in the relevant source files, a statement of the</a:t>
            </a:r>
          </a:p>
          <a:p xmlns:a="http://schemas.openxmlformats.org/drawingml/2006/main">
            <a:r>
              <a:t>additional terms that apply to those files, or a notice indicating</a:t>
            </a:r>
          </a:p>
          <a:p xmlns:a="http://schemas.openxmlformats.org/drawingml/2006/main">
            <a:r>
              <a:t>where to find the applicable terms.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Additional terms, permissive or non-permissive, may be stated in the</a:t>
            </a:r>
          </a:p>
          <a:p xmlns:a="http://schemas.openxmlformats.org/drawingml/2006/main">
            <a:r>
              <a:t>form of a separately written license, or stated as exceptions;</a:t>
            </a:r>
          </a:p>
          <a:p xmlns:a="http://schemas.openxmlformats.org/drawingml/2006/main">
            <a:r>
              <a:t>the above requirements apply either way.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8. Termination.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not propagate or modify a covered work except as expressly</a:t>
            </a:r>
          </a:p>
          <a:p xmlns:a="http://schemas.openxmlformats.org/drawingml/2006/main">
            <a:r>
              <a:t>provided under this License.  Any attempt otherwise to propagate or</a:t>
            </a:r>
          </a:p>
          <a:p xmlns:a="http://schemas.openxmlformats.org/drawingml/2006/main">
            <a:r>
              <a:t>modify it is void, and will automatically terminate your rights under</a:t>
            </a:r>
          </a:p>
          <a:p xmlns:a="http://schemas.openxmlformats.org/drawingml/2006/main">
            <a:r>
              <a:t>this License (including any patent licenses granted under the third</a:t>
            </a:r>
          </a:p>
          <a:p xmlns:a="http://schemas.openxmlformats.org/drawingml/2006/main">
            <a:r>
              <a:t>paragraph of section 11).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However, if you cease all violation of this License, then your</a:t>
            </a:r>
          </a:p>
          <a:p xmlns:a="http://schemas.openxmlformats.org/drawingml/2006/main">
            <a:r>
              <a:t>license from a particular copyright holder is reinstated (a)</a:t>
            </a:r>
          </a:p>
          <a:p xmlns:a="http://schemas.openxmlformats.org/drawingml/2006/main">
            <a:r>
              <a:t>provisionally, unless and until the copyright holder explicitly and</a:t>
            </a:r>
          </a:p>
          <a:p xmlns:a="http://schemas.openxmlformats.org/drawingml/2006/main">
            <a:r>
              <a:t>finally terminates your license, and (b) permanently, if the copyright</a:t>
            </a:r>
          </a:p>
          <a:p xmlns:a="http://schemas.openxmlformats.org/drawingml/2006/main">
            <a:r>
              <a:t>holder fails to notify you of the violation by some reasonable means</a:t>
            </a:r>
          </a:p>
          <a:p xmlns:a="http://schemas.openxmlformats.org/drawingml/2006/main">
            <a:r>
              <a:t>prior to 60 days after the cessation.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Moreover, your license from a particular copyright holder is</a:t>
            </a:r>
          </a:p>
          <a:p xmlns:a="http://schemas.openxmlformats.org/drawingml/2006/main">
            <a:r>
              <a:t>reinstated permanently if the copyright holder notifies you of the</a:t>
            </a:r>
          </a:p>
          <a:p xmlns:a="http://schemas.openxmlformats.org/drawingml/2006/main">
            <a:r>
              <a:t>violation by some reasonable means, this is the first time you have</a:t>
            </a:r>
          </a:p>
          <a:p xmlns:a="http://schemas.openxmlformats.org/drawingml/2006/main">
            <a:r>
              <a:t>received notice of violation of this License (for any work) from that</a:t>
            </a:r>
          </a:p>
          <a:p xmlns:a="http://schemas.openxmlformats.org/drawingml/2006/main">
            <a:r>
              <a:t>copyright holder, and you cure the violation prior to 30 days after</a:t>
            </a:r>
          </a:p>
          <a:p xmlns:a="http://schemas.openxmlformats.org/drawingml/2006/main">
            <a:r>
              <a:t>your receipt of the notice.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Termination of your rights under this section does not terminate the</a:t>
            </a:r>
          </a:p>
          <a:p xmlns:a="http://schemas.openxmlformats.org/drawingml/2006/main">
            <a:r>
              <a:t>licenses of parties who have received copies or rights from you under</a:t>
            </a:r>
          </a:p>
          <a:p xmlns:a="http://schemas.openxmlformats.org/drawingml/2006/main">
            <a:r>
              <a:t>this License.  If your rights have been terminated and not permanently</a:t>
            </a:r>
          </a:p>
          <a:p xmlns:a="http://schemas.openxmlformats.org/drawingml/2006/main">
            <a:r>
              <a:t>reinstated, you do not qualify to receive new licenses for the same</a:t>
            </a:r>
          </a:p>
          <a:p xmlns:a="http://schemas.openxmlformats.org/drawingml/2006/main">
            <a:r>
              <a:t>material under section 10.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9. Acceptance Not Required for Having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are not required to accept this License in order to receive or</a:t>
            </a:r>
          </a:p>
          <a:p xmlns:a="http://schemas.openxmlformats.org/drawingml/2006/main">
            <a:r>
              <a:t>run a copy of the Program.  Ancillary propagation of a covered work</a:t>
            </a:r>
          </a:p>
          <a:p xmlns:a="http://schemas.openxmlformats.org/drawingml/2006/main">
            <a:r>
              <a:t>occurring solely as a consequence of using peer-to-peer transmission</a:t>
            </a:r>
          </a:p>
          <a:p xmlns:a="http://schemas.openxmlformats.org/drawingml/2006/main">
            <a:r>
              <a:t>to receive a copy likewise does not require acceptance.  However,</a:t>
            </a:r>
          </a:p>
          <a:p xmlns:a="http://schemas.openxmlformats.org/drawingml/2006/main">
            <a:r>
              <a:t>nothing other than this License grants you permission to propagate or</a:t>
            </a:r>
          </a:p>
          <a:p xmlns:a="http://schemas.openxmlformats.org/drawingml/2006/main">
            <a:r>
              <a:t>modify any covered work.  These actions infringe copyright if you do</a:t>
            </a:r>
          </a:p>
          <a:p xmlns:a="http://schemas.openxmlformats.org/drawingml/2006/main">
            <a:r>
              <a:t>not accept this License.  Therefore, by modifying or propagating a</a:t>
            </a:r>
          </a:p>
          <a:p xmlns:a="http://schemas.openxmlformats.org/drawingml/2006/main">
            <a:r>
              <a:t>covered work, you indicate your acceptance of this License to do so.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10. Automatic Licensing of Downstream Recipients.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Each time you convey a covered work, the recipient automatically</a:t>
            </a:r>
          </a:p>
          <a:p xmlns:a="http://schemas.openxmlformats.org/drawingml/2006/main">
            <a:r>
              <a:t>receives a license from the original licensors, to run, modify and</a:t>
            </a:r>
          </a:p>
          <a:p xmlns:a="http://schemas.openxmlformats.org/drawingml/2006/main">
            <a:r>
              <a:t>propagate that work, subject to this License.  You are not responsible</a:t>
            </a:r>
          </a:p>
          <a:p xmlns:a="http://schemas.openxmlformats.org/drawingml/2006/main">
            <a:r>
              <a:t>for enforcing compliance by third parties with this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An "entity transaction" is a transaction transferring control of an</a:t>
            </a:r>
          </a:p>
          <a:p xmlns:a="http://schemas.openxmlformats.org/drawingml/2006/main">
            <a:r>
              <a:t>organization, or substantially all assets of one, or subdividing an</a:t>
            </a:r>
          </a:p>
          <a:p xmlns:a="http://schemas.openxmlformats.org/drawingml/2006/main">
            <a:r>
              <a:t>organization, or merging organizations.  If propagation of a covered</a:t>
            </a:r>
          </a:p>
          <a:p xmlns:a="http://schemas.openxmlformats.org/drawingml/2006/main">
            <a:r>
              <a:t>work results from an entity transaction, each party to that</a:t>
            </a:r>
          </a:p>
          <a:p xmlns:a="http://schemas.openxmlformats.org/drawingml/2006/main">
            <a:r>
              <a:t>transaction who receives a copy of the work also receives whatever</a:t>
            </a:r>
          </a:p>
          <a:p xmlns:a="http://schemas.openxmlformats.org/drawingml/2006/main">
            <a:r>
              <a:t>licenses to the work the party's predecessor in interest had or could</a:t>
            </a:r>
          </a:p>
          <a:p xmlns:a="http://schemas.openxmlformats.org/drawingml/2006/main">
            <a:r>
              <a:t>give under the previous paragraph, plus a right to possession of the</a:t>
            </a:r>
          </a:p>
          <a:p xmlns:a="http://schemas.openxmlformats.org/drawingml/2006/main">
            <a:r>
              <a:t>Corresponding Source of the work from the predecessor in interest, if</a:t>
            </a:r>
          </a:p>
          <a:p xmlns:a="http://schemas.openxmlformats.org/drawingml/2006/main">
            <a:r>
              <a:t>the predecessor has it or can get it with reasonable efforts.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not impose any further restrictions on the exercise of the</a:t>
            </a:r>
          </a:p>
          <a:p xmlns:a="http://schemas.openxmlformats.org/drawingml/2006/main">
            <a:r>
              <a:t>rights granted or affirmed under this License.  For example, you may</a:t>
            </a:r>
          </a:p>
          <a:p xmlns:a="http://schemas.openxmlformats.org/drawingml/2006/main">
            <a:r>
              <a:t>not impose a license fee, royalty, or other charge for exercise of</a:t>
            </a:r>
          </a:p>
          <a:p xmlns:a="http://schemas.openxmlformats.org/drawingml/2006/main">
            <a:r>
              <a:t>rights granted under this License, and you may not initiate litigation</a:t>
            </a:r>
          </a:p>
          <a:p xmlns:a="http://schemas.openxmlformats.org/drawingml/2006/main">
            <a:r>
              <a:t>(including a cross-claim or counterclaim in a lawsuit) alleging that</a:t>
            </a:r>
          </a:p>
          <a:p xmlns:a="http://schemas.openxmlformats.org/drawingml/2006/main">
            <a:r>
              <a:t>any patent claim is infringed by making, using, selling, offering for</a:t>
            </a:r>
          </a:p>
          <a:p xmlns:a="http://schemas.openxmlformats.org/drawingml/2006/main">
            <a:r>
              <a:t>sale, or importing the Program or any portion of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11. Patents.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"contributor" is a copyright holder who authorizes use under this</a:t>
            </a:r>
          </a:p>
          <a:p xmlns:a="http://schemas.openxmlformats.org/drawingml/2006/main">
            <a:r>
              <a:t>License of the Program or a work on which the Program is based.  The</a:t>
            </a:r>
          </a:p>
          <a:p xmlns:a="http://schemas.openxmlformats.org/drawingml/2006/main">
            <a:r>
              <a:t>work thus licensed is called the contributor's "contributor version".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contributor's "essential patent claims" are all patent claims</a:t>
            </a:r>
          </a:p>
          <a:p xmlns:a="http://schemas.openxmlformats.org/drawingml/2006/main">
            <a:r>
              <a:t>owned or controlled by the contributor, whether already acquired or</a:t>
            </a:r>
          </a:p>
          <a:p xmlns:a="http://schemas.openxmlformats.org/drawingml/2006/main">
            <a:r>
              <a:t>hereafter acquired, that would be infringed by some manner, permitted</a:t>
            </a:r>
          </a:p>
          <a:p xmlns:a="http://schemas.openxmlformats.org/drawingml/2006/main">
            <a:r>
              <a:t>by this License, of making, using, or selling its contributor version,</a:t>
            </a:r>
          </a:p>
          <a:p xmlns:a="http://schemas.openxmlformats.org/drawingml/2006/main">
            <a:r>
              <a:t>but do not include claims that would be infringed only as a</a:t>
            </a:r>
          </a:p>
          <a:p xmlns:a="http://schemas.openxmlformats.org/drawingml/2006/main">
            <a:r>
              <a:t>consequence of further modification of the contributor version.  For</a:t>
            </a:r>
          </a:p>
          <a:p xmlns:a="http://schemas.openxmlformats.org/drawingml/2006/main">
            <a:r>
              <a:t>purposes of this definition, "control" includes the right to grant</a:t>
            </a:r>
          </a:p>
          <a:p xmlns:a="http://schemas.openxmlformats.org/drawingml/2006/main">
            <a:r>
              <a:t>patent sublicenses in a manner consistent with the requirements of</a:t>
            </a:r>
          </a:p>
          <a:p xmlns:a="http://schemas.openxmlformats.org/drawingml/2006/main">
            <a:r>
              <a:t>this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Each contributor grants you a non-exclusive, worldwide, royalty-free</a:t>
            </a:r>
          </a:p>
          <a:p xmlns:a="http://schemas.openxmlformats.org/drawingml/2006/main">
            <a:r>
              <a:t>patent license under the contributor's essential patent claims, to</a:t>
            </a:r>
          </a:p>
          <a:p xmlns:a="http://schemas.openxmlformats.org/drawingml/2006/main">
            <a:r>
              <a:t>make, use, sell, offer for sale, import and otherwise run, modify and</a:t>
            </a:r>
          </a:p>
          <a:p xmlns:a="http://schemas.openxmlformats.org/drawingml/2006/main">
            <a:r>
              <a:t>propagate the contents of its contributor version.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In the following three paragraphs, a "patent license" is any express</a:t>
            </a:r>
          </a:p>
          <a:p xmlns:a="http://schemas.openxmlformats.org/drawingml/2006/main">
            <a:r>
              <a:t>agreement or commitment, however denominated, not to enforce a patent</a:t>
            </a:r>
          </a:p>
          <a:p xmlns:a="http://schemas.openxmlformats.org/drawingml/2006/main">
            <a:r>
              <a:t>(such as an express permission to practice a patent or covenant not to</a:t>
            </a:r>
          </a:p>
          <a:p xmlns:a="http://schemas.openxmlformats.org/drawingml/2006/main">
            <a:r>
              <a:t>sue for patent infringement).  To "grant" such a patent license to a</a:t>
            </a:r>
          </a:p>
          <a:p xmlns:a="http://schemas.openxmlformats.org/drawingml/2006/main">
            <a:r>
              <a:t>party means to make such an agreement or commitment not to enforce a</a:t>
            </a:r>
          </a:p>
          <a:p xmlns:a="http://schemas.openxmlformats.org/drawingml/2006/main">
            <a:r>
              <a:t>patent against the party.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you convey a covered work, knowingly relying on a patent license,</a:t>
            </a:r>
          </a:p>
          <a:p xmlns:a="http://schemas.openxmlformats.org/drawingml/2006/main">
            <a:r>
              <a:t>and the Corresponding Source of the work is not available for anyone</a:t>
            </a:r>
          </a:p>
          <a:p xmlns:a="http://schemas.openxmlformats.org/drawingml/2006/main">
            <a:r>
              <a:t>to copy, free of charge and under the terms of this License, through a</a:t>
            </a:r>
          </a:p>
          <a:p xmlns:a="http://schemas.openxmlformats.org/drawingml/2006/main">
            <a:r>
              <a:t>publicly available network server or other readily accessible means,</a:t>
            </a:r>
          </a:p>
          <a:p xmlns:a="http://schemas.openxmlformats.org/drawingml/2006/main">
            <a:r>
              <a:t>then you must either (1) cause the Corresponding Source to be so</a:t>
            </a:r>
          </a:p>
          <a:p xmlns:a="http://schemas.openxmlformats.org/drawingml/2006/main">
            <a:r>
              <a:t>available, or (2) arrange to deprive yourself of the benefit of the</a:t>
            </a:r>
          </a:p>
          <a:p xmlns:a="http://schemas.openxmlformats.org/drawingml/2006/main">
            <a:r>
              <a:t>patent license for this particular work, or (3) arrange, in a manner</a:t>
            </a:r>
          </a:p>
          <a:p xmlns:a="http://schemas.openxmlformats.org/drawingml/2006/main">
            <a:r>
              <a:t>consistent with the requirements of this License, to extend the patent</a:t>
            </a:r>
          </a:p>
          <a:p xmlns:a="http://schemas.openxmlformats.org/drawingml/2006/main">
            <a:r>
              <a:t>license to downstream recipients.  "Knowingly relying" means you have</a:t>
            </a:r>
          </a:p>
          <a:p xmlns:a="http://schemas.openxmlformats.org/drawingml/2006/main">
            <a:r>
              <a:t>actual knowledge that, but for the patent license, your conveying the</a:t>
            </a:r>
          </a:p>
          <a:p xmlns:a="http://schemas.openxmlformats.org/drawingml/2006/main">
            <a:r>
              <a:t>covered work in a country, or your recipient's use of the covered work</a:t>
            </a:r>
          </a:p>
          <a:p xmlns:a="http://schemas.openxmlformats.org/drawingml/2006/main">
            <a:r>
              <a:t>in a country, would infringe one or more identifiable patents in that</a:t>
            </a:r>
          </a:p>
          <a:p xmlns:a="http://schemas.openxmlformats.org/drawingml/2006/main">
            <a:r>
              <a:t>country that you have reason to believe are valid.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If, pursuant to or in connection with a single transaction or</a:t>
            </a:r>
          </a:p>
          <a:p xmlns:a="http://schemas.openxmlformats.org/drawingml/2006/main">
            <a:r>
              <a:t>arrangement, you convey, or propagate by procuring conveyance of, a</a:t>
            </a:r>
          </a:p>
          <a:p xmlns:a="http://schemas.openxmlformats.org/drawingml/2006/main">
            <a:r>
              <a:t>covered work, and grant a patent license to some of the parties</a:t>
            </a:r>
          </a:p>
          <a:p xmlns:a="http://schemas.openxmlformats.org/drawingml/2006/main">
            <a:r>
              <a:t>receiving the covered work authorizing them to use, propagate, modify</a:t>
            </a:r>
          </a:p>
          <a:p xmlns:a="http://schemas.openxmlformats.org/drawingml/2006/main">
            <a:r>
              <a:t>or convey a specific copy of the covered work, then the patent license</a:t>
            </a:r>
          </a:p>
          <a:p xmlns:a="http://schemas.openxmlformats.org/drawingml/2006/main">
            <a:r>
              <a:t>you grant is automatically extended to all recipients of the covered</a:t>
            </a:r>
          </a:p>
          <a:p xmlns:a="http://schemas.openxmlformats.org/drawingml/2006/main">
            <a:r>
              <a:t>work and works based on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patent license is "discriminatory" if it does not include within</a:t>
            </a:r>
          </a:p>
          <a:p xmlns:a="http://schemas.openxmlformats.org/drawingml/2006/main">
            <a:r>
              <a:t>the scope of its coverage, prohibits the exercise of, or is</a:t>
            </a:r>
          </a:p>
          <a:p xmlns:a="http://schemas.openxmlformats.org/drawingml/2006/main">
            <a:r>
              <a:t>conditioned on the non-exercise of one or more of the rights that are</a:t>
            </a:r>
          </a:p>
          <a:p xmlns:a="http://schemas.openxmlformats.org/drawingml/2006/main">
            <a:r>
              <a:t>specifically granted under this License.  You may not convey a covered</a:t>
            </a:r>
          </a:p>
          <a:p xmlns:a="http://schemas.openxmlformats.org/drawingml/2006/main">
            <a:r>
              <a:t>work if you are a party to an arrangement with a third party that is</a:t>
            </a:r>
          </a:p>
          <a:p xmlns:a="http://schemas.openxmlformats.org/drawingml/2006/main">
            <a:r>
              <a:t>in the business of distributing software, under which you make payment</a:t>
            </a:r>
          </a:p>
          <a:p xmlns:a="http://schemas.openxmlformats.org/drawingml/2006/main">
            <a:r>
              <a:t>to the third party based on the extent of your activity of conveying</a:t>
            </a:r>
          </a:p>
          <a:p xmlns:a="http://schemas.openxmlformats.org/drawingml/2006/main">
            <a:r>
              <a:t>the work, and under which the third party grants, to any of the</a:t>
            </a:r>
          </a:p>
          <a:p xmlns:a="http://schemas.openxmlformats.org/drawingml/2006/main">
            <a:r>
              <a:t>parties who would receive the covered work from you, a discriminatory</a:t>
            </a:r>
          </a:p>
          <a:p xmlns:a="http://schemas.openxmlformats.org/drawingml/2006/main">
            <a:r>
              <a:t>patent license (a) in connection with copies of the covered work</a:t>
            </a:r>
          </a:p>
          <a:p xmlns:a="http://schemas.openxmlformats.org/drawingml/2006/main">
            <a:r>
              <a:t>conveyed by you (or copies made from those copies), or (b) primarily</a:t>
            </a:r>
          </a:p>
          <a:p xmlns:a="http://schemas.openxmlformats.org/drawingml/2006/main">
            <a:r>
              <a:t>for and in connection with specific products or compilations that</a:t>
            </a:r>
          </a:p>
          <a:p xmlns:a="http://schemas.openxmlformats.org/drawingml/2006/main">
            <a:r>
              <a:t>contain the covered work, unless you entered into that arrangement,</a:t>
            </a:r>
          </a:p>
          <a:p xmlns:a="http://schemas.openxmlformats.org/drawingml/2006/main">
            <a:r>
              <a:t>or that patent license was granted, prior to 28 March 2007.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Nothing in this License shall be construed as excluding or limiting</a:t>
            </a:r>
          </a:p>
          <a:p xmlns:a="http://schemas.openxmlformats.org/drawingml/2006/main">
            <a:r>
              <a:t>any implied license or other defenses to infringement that may</a:t>
            </a:r>
          </a:p>
          <a:p xmlns:a="http://schemas.openxmlformats.org/drawingml/2006/main">
            <a:r>
              <a:t>otherwise be available to you under applicable patent law.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12. No Surrender of Others' Freedom.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conditions are imposed on you (whether by court order, agreement or</a:t>
            </a:r>
          </a:p>
          <a:p xmlns:a="http://schemas.openxmlformats.org/drawingml/2006/main">
            <a:r>
              <a:t>otherwise) that contradict the conditions of this License, they do not</a:t>
            </a:r>
          </a:p>
          <a:p xmlns:a="http://schemas.openxmlformats.org/drawingml/2006/main">
            <a:r>
              <a:t>excuse you from the conditions of this License.  If you cannot convey a</a:t>
            </a:r>
          </a:p>
          <a:p xmlns:a="http://schemas.openxmlformats.org/drawingml/2006/main">
            <a:r>
              <a:t>covered work so as to satisfy simultaneously your obligations under this</a:t>
            </a:r>
          </a:p>
          <a:p xmlns:a="http://schemas.openxmlformats.org/drawingml/2006/main">
            <a:r>
              <a:t>License and any other pertinent obligations, then as a consequence you may</a:t>
            </a:r>
          </a:p>
          <a:p xmlns:a="http://schemas.openxmlformats.org/drawingml/2006/main">
            <a:r>
              <a:t>not convey it at all.  For example, if you agree to terms that obligate you</a:t>
            </a:r>
          </a:p>
          <a:p xmlns:a="http://schemas.openxmlformats.org/drawingml/2006/main">
            <a:r>
              <a:t>to collect a royalty for further conveying from those to whom you convey</a:t>
            </a:r>
          </a:p>
          <a:p xmlns:a="http://schemas.openxmlformats.org/drawingml/2006/main">
            <a:r>
              <a:t>the Program, the only way you could satisfy both those terms and this</a:t>
            </a:r>
          </a:p>
          <a:p xmlns:a="http://schemas.openxmlformats.org/drawingml/2006/main">
            <a:r>
              <a:t>License would be to refrain entirely from conveying the Program.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13. Remote Network Interaction; Use with the GNU General Public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Notwithstanding any other provision of this License, if you modify the</a:t>
            </a:r>
          </a:p>
          <a:p xmlns:a="http://schemas.openxmlformats.org/drawingml/2006/main">
            <a:r>
              <a:t>Program, your modified version must prominently offer all users</a:t>
            </a:r>
          </a:p>
          <a:p xmlns:a="http://schemas.openxmlformats.org/drawingml/2006/main">
            <a:r>
              <a:t>interacting with it remotely through a computer network (if your version</a:t>
            </a:r>
          </a:p>
          <a:p xmlns:a="http://schemas.openxmlformats.org/drawingml/2006/main">
            <a:r>
              <a:t>supports such interaction) an opportunity to receive the Corresponding</a:t>
            </a:r>
          </a:p>
          <a:p xmlns:a="http://schemas.openxmlformats.org/drawingml/2006/main">
            <a:r>
              <a:t>Source of your version by providing access to the Corresponding Source</a:t>
            </a:r>
          </a:p>
          <a:p xmlns:a="http://schemas.openxmlformats.org/drawingml/2006/main">
            <a:r>
              <a:t>from a network server at no charge, through some standard or customary</a:t>
            </a:r>
          </a:p>
          <a:p xmlns:a="http://schemas.openxmlformats.org/drawingml/2006/main">
            <a:r>
              <a:t>means of facilitating copying of software.  This Corresponding Source</a:t>
            </a:r>
          </a:p>
          <a:p xmlns:a="http://schemas.openxmlformats.org/drawingml/2006/main">
            <a:r>
              <a:t>shall include the Corresponding Source for any work covered by version 3</a:t>
            </a:r>
          </a:p>
          <a:p xmlns:a="http://schemas.openxmlformats.org/drawingml/2006/main">
            <a:r>
              <a:t>of the GNU General Public License that is incorporated pursuant to the</a:t>
            </a:r>
          </a:p>
          <a:p xmlns:a="http://schemas.openxmlformats.org/drawingml/2006/main">
            <a:r>
              <a:t>following paragraph.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Notwithstanding any other provision of this License, you have</a:t>
            </a:r>
          </a:p>
          <a:p xmlns:a="http://schemas.openxmlformats.org/drawingml/2006/main">
            <a:r>
              <a:t>permission to link or combine any covered work with a work licensed</a:t>
            </a:r>
          </a:p>
          <a:p xmlns:a="http://schemas.openxmlformats.org/drawingml/2006/main">
            <a:r>
              <a:t>under version 3 of the GNU General Public License into a single</a:t>
            </a:r>
          </a:p>
          <a:p xmlns:a="http://schemas.openxmlformats.org/drawingml/2006/main">
            <a:r>
              <a:t>combined work, and to convey the resulting work.  The terms of this</a:t>
            </a:r>
          </a:p>
          <a:p xmlns:a="http://schemas.openxmlformats.org/drawingml/2006/main">
            <a:r>
              <a:t>License will continue to apply to the part which is the covered work,</a:t>
            </a:r>
          </a:p>
          <a:p xmlns:a="http://schemas.openxmlformats.org/drawingml/2006/main">
            <a:r>
              <a:t>but the work with which it is combined will remain governed by version</a:t>
            </a:r>
          </a:p>
          <a:p xmlns:a="http://schemas.openxmlformats.org/drawingml/2006/main">
            <a:r>
              <a:t>3 of the GNU General Public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14. Revised Versions of this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Free Software Foundation may publish revised and/or new versions of</a:t>
            </a:r>
          </a:p>
          <a:p xmlns:a="http://schemas.openxmlformats.org/drawingml/2006/main">
            <a:r>
              <a:t>the GNU Affero General Public License from time to time.  Such new versions</a:t>
            </a:r>
          </a:p>
          <a:p xmlns:a="http://schemas.openxmlformats.org/drawingml/2006/main">
            <a:r>
              <a:t>will be similar in spirit to the present version, but may differ in detail to</a:t>
            </a:r>
          </a:p>
          <a:p xmlns:a="http://schemas.openxmlformats.org/drawingml/2006/main">
            <a:r>
              <a:t>address new problems or concerns.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Each version is given a distinguishing version number.  If the</a:t>
            </a:r>
          </a:p>
          <a:p xmlns:a="http://schemas.openxmlformats.org/drawingml/2006/main">
            <a:r>
              <a:t>Program specifies that a certain numbered version of the GNU Affero General</a:t>
            </a:r>
          </a:p>
          <a:p xmlns:a="http://schemas.openxmlformats.org/drawingml/2006/main">
            <a:r>
              <a:t>Public License "or any later version" applies to it, you have the</a:t>
            </a:r>
          </a:p>
          <a:p xmlns:a="http://schemas.openxmlformats.org/drawingml/2006/main">
            <a:r>
              <a:t>option of following the terms and conditions either of that numbered</a:t>
            </a:r>
          </a:p>
          <a:p xmlns:a="http://schemas.openxmlformats.org/drawingml/2006/main">
            <a:r>
              <a:t>version or of any later version published by the Free Software</a:t>
            </a:r>
          </a:p>
          <a:p xmlns:a="http://schemas.openxmlformats.org/drawingml/2006/main">
            <a:r>
              <a:t>Foundation.  If the Program does not specify a version number of the</a:t>
            </a:r>
          </a:p>
          <a:p xmlns:a="http://schemas.openxmlformats.org/drawingml/2006/main">
            <a:r>
              <a:t>GNU Affero General Public License, you may choose any version ever published</a:t>
            </a:r>
          </a:p>
          <a:p xmlns:a="http://schemas.openxmlformats.org/drawingml/2006/main">
            <a:r>
              <a:t>by the Free Software Foundation.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the Program specifies that a proxy can decide which future</a:t>
            </a:r>
          </a:p>
          <a:p xmlns:a="http://schemas.openxmlformats.org/drawingml/2006/main">
            <a:r>
              <a:t>versions of the GNU Affero General Public License can be used, that proxy's</a:t>
            </a:r>
          </a:p>
          <a:p xmlns:a="http://schemas.openxmlformats.org/drawingml/2006/main">
            <a:r>
              <a:t>public statement of acceptance of a version permanently authorizes you</a:t>
            </a:r>
          </a:p>
          <a:p xmlns:a="http://schemas.openxmlformats.org/drawingml/2006/main">
            <a:r>
              <a:t>to choose that version for the Program.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Later license versions may give you additional or different</a:t>
            </a:r>
          </a:p>
          <a:p xmlns:a="http://schemas.openxmlformats.org/drawingml/2006/main">
            <a:r>
              <a:t>permissions.  However, no additional obligations are imposed on any</a:t>
            </a:r>
          </a:p>
          <a:p xmlns:a="http://schemas.openxmlformats.org/drawingml/2006/main">
            <a:r>
              <a:t>author or copyright holder as a result of your choosing to follow a</a:t>
            </a:r>
          </a:p>
          <a:p xmlns:a="http://schemas.openxmlformats.org/drawingml/2006/main">
            <a:r>
              <a:t>later version.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15. Disclaimer of Warranty.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THERE IS NO WARRANTY FOR THE PROGRAM, TO THE EXTENT PERMITTED BY</a:t>
            </a:r>
          </a:p>
          <a:p xmlns:a="http://schemas.openxmlformats.org/drawingml/2006/main">
            <a:r>
              <a:t>APPLICABLE LAW.  EXCEPT WHEN OTHERWISE STATED IN WRITING THE COPYRIGHT</a:t>
            </a:r>
          </a:p>
          <a:p xmlns:a="http://schemas.openxmlformats.org/drawingml/2006/main">
            <a:r>
              <a:t>HOLDERS AND/OR OTHER PARTIES PROVIDE THE PROGRAM "AS IS" WITHOUT WARRANTY</a:t>
            </a:r>
          </a:p>
          <a:p xmlns:a="http://schemas.openxmlformats.org/drawingml/2006/main">
            <a:r>
              <a:t>OF ANY KIND, EITHER EXPRESSED OR IMPLIED, INCLUDING, BUT NOT LIMITED TO,</a:t>
            </a:r>
          </a:p>
          <a:p xmlns:a="http://schemas.openxmlformats.org/drawingml/2006/main">
            <a:r>
              <a:t>THE IMPLIED WARRANTIES OF MERCHANTABILITY AND FITNESS FOR A PARTICULAR</a:t>
            </a:r>
          </a:p>
          <a:p xmlns:a="http://schemas.openxmlformats.org/drawingml/2006/main">
            <a:r>
              <a:t>PURPOSE.  THE ENTIRE RISK AS TO THE QUALITY AND PERFORMANCE OF THE PROGRAM</a:t>
            </a:r>
          </a:p>
          <a:p xmlns:a="http://schemas.openxmlformats.org/drawingml/2006/main">
            <a:r>
              <a:t>IS WITH YOU.  SHOULD THE PROGRAM PROVE DEFECTIVE, YOU ASSUME THE COST OF</a:t>
            </a:r>
          </a:p>
          <a:p xmlns:a="http://schemas.openxmlformats.org/drawingml/2006/main">
            <a:r>
              <a:t>ALL NECESSARY SERVICING, REPAIR OR CORRECTION.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16. Limitation of Liability.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IN NO EVENT UNLESS REQUIRED BY APPLICABLE LAW OR AGREED TO IN WRITING</a:t>
            </a:r>
          </a:p>
          <a:p xmlns:a="http://schemas.openxmlformats.org/drawingml/2006/main">
            <a:r>
              <a:t>WILL ANY COPYRIGHT HOLDER, OR ANY OTHER PARTY WHO MODIFIES AND/OR CONVEYS</a:t>
            </a:r>
          </a:p>
          <a:p xmlns:a="http://schemas.openxmlformats.org/drawingml/2006/main">
            <a:r>
              <a:t>THE PROGRAM AS PERMITTED ABOVE, BE LIABLE TO YOU FOR DAMAGES, INCLUDING ANY</a:t>
            </a:r>
          </a:p>
          <a:p xmlns:a="http://schemas.openxmlformats.org/drawingml/2006/main">
            <a:r>
              <a:t>GENERAL, SPECIAL, INCIDENTAL OR CONSEQUENTIAL DAMAGES ARISING OUT OF THE</a:t>
            </a:r>
          </a:p>
          <a:p xmlns:a="http://schemas.openxmlformats.org/drawingml/2006/main">
            <a:r>
              <a:t>USE OR INABILITY TO USE THE PROGRAM (INCLUDING BUT NOT LIMITED TO LOSS OF</a:t>
            </a:r>
          </a:p>
          <a:p xmlns:a="http://schemas.openxmlformats.org/drawingml/2006/main">
            <a:r>
              <a:t>DATA OR DATA BEING RENDERED INACCURATE OR LOSSES SUSTAINED BY YOU OR THIRD</a:t>
            </a:r>
          </a:p>
          <a:p xmlns:a="http://schemas.openxmlformats.org/drawingml/2006/main">
            <a:r>
              <a:t>PARTIES OR A FAILURE OF THE PROGRAM TO OPERATE WITH ANY OTHER PROGRAMS),</a:t>
            </a:r>
          </a:p>
          <a:p xmlns:a="http://schemas.openxmlformats.org/drawingml/2006/main">
            <a:r>
              <a:t>EVEN IF SUCH HOLDER OR OTHER PARTY HAS BEEN ADVISED OF THE POSSIBILITY OF</a:t>
            </a:r>
          </a:p>
          <a:p xmlns:a="http://schemas.openxmlformats.org/drawingml/2006/main">
            <a:r>
              <a:t>SUCH DAMAGES.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17. Interpretation of Sections 15 and 16.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the disclaimer of warranty and limitation of liability provided</a:t>
            </a:r>
          </a:p>
          <a:p xmlns:a="http://schemas.openxmlformats.org/drawingml/2006/main">
            <a:r>
              <a:t>above cannot be given local legal effect according to their terms,</a:t>
            </a:r>
          </a:p>
          <a:p xmlns:a="http://schemas.openxmlformats.org/drawingml/2006/main">
            <a:r>
              <a:t>reviewing courts shall apply local law that most closely approximates</a:t>
            </a:r>
          </a:p>
          <a:p xmlns:a="http://schemas.openxmlformats.org/drawingml/2006/main">
            <a:r>
              <a:t>an absolute waiver of all civil liability in connection with the</a:t>
            </a:r>
          </a:p>
          <a:p xmlns:a="http://schemas.openxmlformats.org/drawingml/2006/main">
            <a:r>
              <a:t>Program, unless a warranty or assumption of liability accompanies a</a:t>
            </a:r>
          </a:p>
          <a:p xmlns:a="http://schemas.openxmlformats.org/drawingml/2006/main">
            <a:r>
              <a:t>copy of the Program in return for a fee.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               END OF TERMS AND CONDITIONS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      How to Apply These Terms to Your New Programs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you develop a new program, and you want it to be of the greatest</a:t>
            </a:r>
          </a:p>
          <a:p xmlns:a="http://schemas.openxmlformats.org/drawingml/2006/main">
            <a:r>
              <a:t>possible use to the public, the best way to achieve this is to make it</a:t>
            </a:r>
          </a:p>
          <a:p xmlns:a="http://schemas.openxmlformats.org/drawingml/2006/main">
            <a:r>
              <a:t>free software which everyone can redistribute and change under these terms.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To do so, attach the following notices to the program.  It is safest</a:t>
            </a:r>
          </a:p>
          <a:p xmlns:a="http://schemas.openxmlformats.org/drawingml/2006/main">
            <a:r>
              <a:t>to attach them to the start of each source file to most effectively</a:t>
            </a:r>
          </a:p>
          <a:p xmlns:a="http://schemas.openxmlformats.org/drawingml/2006/main">
            <a:r>
              <a:t>state the exclusion of warranty; and each file should have at least</a:t>
            </a:r>
          </a:p>
          <a:p xmlns:a="http://schemas.openxmlformats.org/drawingml/2006/main">
            <a:r>
              <a:t>the "copyright" line and a pointer to where the full notice is found.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&lt;one line to give the program's name and a brief idea of what it does.&gt;</a:t>
            </a:r>
          </a:p>
          <a:p xmlns:a="http://schemas.openxmlformats.org/drawingml/2006/main">
            <a:r>
              <a:t>    Copyright (C) &lt;year&gt;  &lt;name of author&gt;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This program is free software: you can redistribute it and/or modify</a:t>
            </a:r>
          </a:p>
          <a:p xmlns:a="http://schemas.openxmlformats.org/drawingml/2006/main">
            <a:r>
              <a:t>    it under the terms of the GNU Affero General Public License as published by</a:t>
            </a:r>
          </a:p>
          <a:p xmlns:a="http://schemas.openxmlformats.org/drawingml/2006/main">
            <a:r>
              <a:t>    the Free Software Foundation, either version 3 of the License, or</a:t>
            </a:r>
          </a:p>
          <a:p xmlns:a="http://schemas.openxmlformats.org/drawingml/2006/main">
            <a:r>
              <a:t>    (at your option) any later version.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This program is distributed in the hope that it will be useful,</a:t>
            </a:r>
          </a:p>
          <a:p xmlns:a="http://schemas.openxmlformats.org/drawingml/2006/main">
            <a:r>
              <a:t>    but WITHOUT ANY WARRANTY; without even the implied warranty of</a:t>
            </a:r>
          </a:p>
          <a:p xmlns:a="http://schemas.openxmlformats.org/drawingml/2006/main">
            <a:r>
              <a:t>    MERCHANTABILITY or FITNESS FOR A PARTICULAR PURPOSE.  See the</a:t>
            </a:r>
          </a:p>
          <a:p xmlns:a="http://schemas.openxmlformats.org/drawingml/2006/main">
            <a:r>
              <a:t>    GNU Affero General Public License for more details.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You should have received a copy of the GNU Affero General Public License</a:t>
            </a:r>
          </a:p>
          <a:p xmlns:a="http://schemas.openxmlformats.org/drawingml/2006/main">
            <a:r>
              <a:t>    along with this program.  If not, see &lt;https://www.gnu.org/licenses/&gt;.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Also add information on how to contact you by electronic and paper mail.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your software can interact with users remotely through a computer</a:t>
            </a:r>
          </a:p>
          <a:p xmlns:a="http://schemas.openxmlformats.org/drawingml/2006/main">
            <a:r>
              <a:t>network, you should also make sure that it provides a way for users to</a:t>
            </a:r>
          </a:p>
          <a:p xmlns:a="http://schemas.openxmlformats.org/drawingml/2006/main">
            <a:r>
              <a:t>get its source.  For example, if your program is a web application, its</a:t>
            </a:r>
          </a:p>
          <a:p xmlns:a="http://schemas.openxmlformats.org/drawingml/2006/main">
            <a:r>
              <a:t>interface could display a "Source" link that leads users to an archive</a:t>
            </a:r>
          </a:p>
          <a:p xmlns:a="http://schemas.openxmlformats.org/drawingml/2006/main">
            <a:r>
              <a:t>of the code.  There are many ways you could offer source, and different</a:t>
            </a:r>
          </a:p>
          <a:p xmlns:a="http://schemas.openxmlformats.org/drawingml/2006/main">
            <a:r>
              <a:t>solutions will be better for different programs; see section 13 for the</a:t>
            </a:r>
          </a:p>
          <a:p xmlns:a="http://schemas.openxmlformats.org/drawingml/2006/main">
            <a:r>
              <a:t>specific requirements.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should also get your employer (if you work as a programmer) or school,</a:t>
            </a:r>
          </a:p>
          <a:p xmlns:a="http://schemas.openxmlformats.org/drawingml/2006/main">
            <a:r>
              <a:t>if any, to sign a "copyright disclaimer" for the program, if necessary.</a:t>
            </a:r>
          </a:p>
          <a:p xmlns:a="http://schemas.openxmlformats.org/drawingml/2006/main">
            <a:r>
              <a:t>For more information on this, and how to apply and follow the GNU AGPL, see</a:t>
            </a:r>
          </a:p>
          <a:p xmlns:a="http://schemas.openxmlformats.org/drawingml/2006/main">
            <a:r>
              <a:t>&lt;https://www.gnu.org/licenses/&gt;.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归藏 PPT Skill / 瑞士风拼图</a:t>
            </a:r>
          </a:p>
          <a:p xmlns:a="http://schemas.openxmlformats.org/drawingml/2006/main">
            <a:r>
              <a:t>有用编辑部整理的官方图片型样张合集，保持原图内容。仅用于比较风格，图片内观点、数字和示意图不是本站核实的业务或技术结论。未实际运行该 Skill 生成新内容，不代表网页动画或原生 PPTX 编辑能力。</a:t>
            </a:r>
          </a:p>
          <a:p xmlns:a="http://schemas.openxmlformats.org/drawingml/2006/main">
            <a:r>
              <a:t>Source: https://github.com/user-attachments/assets/8960e78c-69bb-4b7e-aa95-6fad64b70314</a:t>
            </a:r>
          </a:p>
          <a:p xmlns:a="http://schemas.openxmlformats.org/drawingml/2006/main">
            <a:r>
              <a:t>Repository: https://github.com/op7418/guizang-ppt-skill</a:t>
            </a:r>
          </a:p>
          <a:p xmlns:a="http://schemas.openxmlformats.org/drawingml/2006/main">
            <a:r>
              <a:t>原图与源文件可从上述地址获取。未改动源项目代码。</a:t>
            </a:r>
          </a:p>
          <a:p xmlns:a="http://schemas.openxmlformats.org/drawingml/2006/main">
            <a:r>
              <a:t>                    GNU AFFERO GENERAL PUBLIC LICENSE</a:t>
            </a:r>
          </a:p>
          <a:p xmlns:a="http://schemas.openxmlformats.org/drawingml/2006/main">
            <a:r>
              <a:t>                       Version 3, 19 November 2007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Copyright (C) 2007 Free Software Foundation, Inc. &lt;https://fsf.org/&gt;</a:t>
            </a:r>
          </a:p>
          <a:p xmlns:a="http://schemas.openxmlformats.org/drawingml/2006/main">
            <a:r>
              <a:t> Everyone is permitted to copy and distribute verbatim copies</a:t>
            </a:r>
          </a:p>
          <a:p xmlns:a="http://schemas.openxmlformats.org/drawingml/2006/main">
            <a:r>
              <a:t> of this license document, but changing it is not allowed.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                      Preamble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GNU Affero General Public License is a free, copyleft license for</a:t>
            </a:r>
          </a:p>
          <a:p xmlns:a="http://schemas.openxmlformats.org/drawingml/2006/main">
            <a:r>
              <a:t>software and other kinds of works, specifically designed to ensure</a:t>
            </a:r>
          </a:p>
          <a:p xmlns:a="http://schemas.openxmlformats.org/drawingml/2006/main">
            <a:r>
              <a:t>cooperation with the community in the case of network server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licenses for most software and other practical works are designed</a:t>
            </a:r>
          </a:p>
          <a:p xmlns:a="http://schemas.openxmlformats.org/drawingml/2006/main">
            <a:r>
              <a:t>to take away your freedom to share and change the works.  By contrast,</a:t>
            </a:r>
          </a:p>
          <a:p xmlns:a="http://schemas.openxmlformats.org/drawingml/2006/main">
            <a:r>
              <a:t>our General Public Licenses are intended to guarantee your freedom to</a:t>
            </a:r>
          </a:p>
          <a:p xmlns:a="http://schemas.openxmlformats.org/drawingml/2006/main">
            <a:r>
              <a:t>share and change all versions of a program--to make sure it remains free</a:t>
            </a:r>
          </a:p>
          <a:p xmlns:a="http://schemas.openxmlformats.org/drawingml/2006/main">
            <a:r>
              <a:t>software for all its users.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When we speak of free software, we are referring to freedom, not</a:t>
            </a:r>
          </a:p>
          <a:p xmlns:a="http://schemas.openxmlformats.org/drawingml/2006/main">
            <a:r>
              <a:t>price.  Our General Public Licenses are designed to make sure that you</a:t>
            </a:r>
          </a:p>
          <a:p xmlns:a="http://schemas.openxmlformats.org/drawingml/2006/main">
            <a:r>
              <a:t>have the freedom to distribute copies of free software (and charge for</a:t>
            </a:r>
          </a:p>
          <a:p xmlns:a="http://schemas.openxmlformats.org/drawingml/2006/main">
            <a:r>
              <a:t>them if you wish), that you receive source code or can get it if you</a:t>
            </a:r>
          </a:p>
          <a:p xmlns:a="http://schemas.openxmlformats.org/drawingml/2006/main">
            <a:r>
              <a:t>want it, that you can change the software or use pieces of it in new</a:t>
            </a:r>
          </a:p>
          <a:p xmlns:a="http://schemas.openxmlformats.org/drawingml/2006/main">
            <a:r>
              <a:t>free programs, and that you know you can do these things.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Developers that use our General Public Licenses protect your rights</a:t>
            </a:r>
          </a:p>
          <a:p xmlns:a="http://schemas.openxmlformats.org/drawingml/2006/main">
            <a:r>
              <a:t>with two steps: (1) assert copyright on the software, and (2) offer</a:t>
            </a:r>
          </a:p>
          <a:p xmlns:a="http://schemas.openxmlformats.org/drawingml/2006/main">
            <a:r>
              <a:t>you this License which gives you legal permission to copy, distribute</a:t>
            </a:r>
          </a:p>
          <a:p xmlns:a="http://schemas.openxmlformats.org/drawingml/2006/main">
            <a:r>
              <a:t>and/or modify the software.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secondary benefit of defending all users' freedom is that</a:t>
            </a:r>
          </a:p>
          <a:p xmlns:a="http://schemas.openxmlformats.org/drawingml/2006/main">
            <a:r>
              <a:t>improvements made in alternate versions of the program, if they</a:t>
            </a:r>
          </a:p>
          <a:p xmlns:a="http://schemas.openxmlformats.org/drawingml/2006/main">
            <a:r>
              <a:t>receive widespread use, become available for other developers to</a:t>
            </a:r>
          </a:p>
          <a:p xmlns:a="http://schemas.openxmlformats.org/drawingml/2006/main">
            <a:r>
              <a:t>incorporate.  Many developers of free software are heartened and</a:t>
            </a:r>
          </a:p>
          <a:p xmlns:a="http://schemas.openxmlformats.org/drawingml/2006/main">
            <a:r>
              <a:t>encouraged by the resulting cooperation.  However, in the case of</a:t>
            </a:r>
          </a:p>
          <a:p xmlns:a="http://schemas.openxmlformats.org/drawingml/2006/main">
            <a:r>
              <a:t>software used on network servers, this result may fail to come about.</a:t>
            </a:r>
          </a:p>
          <a:p xmlns:a="http://schemas.openxmlformats.org/drawingml/2006/main">
            <a:r>
              <a:t>The GNU General Public License permits making a modified version and</a:t>
            </a:r>
          </a:p>
          <a:p xmlns:a="http://schemas.openxmlformats.org/drawingml/2006/main">
            <a:r>
              <a:t>letting the public access it on a server without ever releasing its</a:t>
            </a:r>
          </a:p>
          <a:p xmlns:a="http://schemas.openxmlformats.org/drawingml/2006/main">
            <a:r>
              <a:t>source code to the public.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GNU Affero General Public License is designed specifically to</a:t>
            </a:r>
          </a:p>
          <a:p xmlns:a="http://schemas.openxmlformats.org/drawingml/2006/main">
            <a:r>
              <a:t>ensure that, in such cases, the modified source code becomes available</a:t>
            </a:r>
          </a:p>
          <a:p xmlns:a="http://schemas.openxmlformats.org/drawingml/2006/main">
            <a:r>
              <a:t>to the community.  It requires the operator of a network server to</a:t>
            </a:r>
          </a:p>
          <a:p xmlns:a="http://schemas.openxmlformats.org/drawingml/2006/main">
            <a:r>
              <a:t>provide the source code of the modified version running there to the</a:t>
            </a:r>
          </a:p>
          <a:p xmlns:a="http://schemas.openxmlformats.org/drawingml/2006/main">
            <a:r>
              <a:t>users of that server.  Therefore, public use of a modified version, on</a:t>
            </a:r>
          </a:p>
          <a:p xmlns:a="http://schemas.openxmlformats.org/drawingml/2006/main">
            <a:r>
              <a:t>a publicly accessible server, gives the public access to the source</a:t>
            </a:r>
          </a:p>
          <a:p xmlns:a="http://schemas.openxmlformats.org/drawingml/2006/main">
            <a:r>
              <a:t>code of the modified version.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An older license, called the Affero General Public License and</a:t>
            </a:r>
          </a:p>
          <a:p xmlns:a="http://schemas.openxmlformats.org/drawingml/2006/main">
            <a:r>
              <a:t>published by Affero, was designed to accomplish similar goals.  This is</a:t>
            </a:r>
          </a:p>
          <a:p xmlns:a="http://schemas.openxmlformats.org/drawingml/2006/main">
            <a:r>
              <a:t>a different license, not a version of the Affero GPL, but Affero has</a:t>
            </a:r>
          </a:p>
          <a:p xmlns:a="http://schemas.openxmlformats.org/drawingml/2006/main">
            <a:r>
              <a:t>released a new version of the Affero GPL which permits relicensing under</a:t>
            </a:r>
          </a:p>
          <a:p xmlns:a="http://schemas.openxmlformats.org/drawingml/2006/main">
            <a:r>
              <a:t>this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precise terms and conditions for copying, distribution and</a:t>
            </a:r>
          </a:p>
          <a:p xmlns:a="http://schemas.openxmlformats.org/drawingml/2006/main">
            <a:r>
              <a:t>modification follow.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                 TERMS AND CONDITIONS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0. Definitions.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"This License" refers to version 3 of the GNU Affero General Public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"Copyright" also means copyright-like laws that apply to other kinds of</a:t>
            </a:r>
          </a:p>
          <a:p xmlns:a="http://schemas.openxmlformats.org/drawingml/2006/main">
            <a:r>
              <a:t>works, such as semiconductor masks.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"The Program" refers to any copyrightable work licensed under this</a:t>
            </a:r>
          </a:p>
          <a:p xmlns:a="http://schemas.openxmlformats.org/drawingml/2006/main">
            <a:r>
              <a:t>License.  Each licensee is addressed as "you".  "Licensees" and</a:t>
            </a:r>
          </a:p>
          <a:p xmlns:a="http://schemas.openxmlformats.org/drawingml/2006/main">
            <a:r>
              <a:t>"recipients" may be individuals or organizations.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To "modify" a work means to copy from or adapt all or part of the work</a:t>
            </a:r>
          </a:p>
          <a:p xmlns:a="http://schemas.openxmlformats.org/drawingml/2006/main">
            <a:r>
              <a:t>in a fashion requiring copyright permission, other than the making of an</a:t>
            </a:r>
          </a:p>
          <a:p xmlns:a="http://schemas.openxmlformats.org/drawingml/2006/main">
            <a:r>
              <a:t>exact copy.  The resulting work is called a "modified version" of the</a:t>
            </a:r>
          </a:p>
          <a:p xmlns:a="http://schemas.openxmlformats.org/drawingml/2006/main">
            <a:r>
              <a:t>earlier work or a work "based on" the earlier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"covered work" means either the unmodified Program or a work based</a:t>
            </a:r>
          </a:p>
          <a:p xmlns:a="http://schemas.openxmlformats.org/drawingml/2006/main">
            <a:r>
              <a:t>on the Program.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To "propagate" a work means to do anything with it that, without</a:t>
            </a:r>
          </a:p>
          <a:p xmlns:a="http://schemas.openxmlformats.org/drawingml/2006/main">
            <a:r>
              <a:t>permission, would make you directly or secondarily liable for</a:t>
            </a:r>
          </a:p>
          <a:p xmlns:a="http://schemas.openxmlformats.org/drawingml/2006/main">
            <a:r>
              <a:t>infringement under applicable copyright law, except executing it on a</a:t>
            </a:r>
          </a:p>
          <a:p xmlns:a="http://schemas.openxmlformats.org/drawingml/2006/main">
            <a:r>
              <a:t>computer or modifying a private copy.  Propagation includes copying,</a:t>
            </a:r>
          </a:p>
          <a:p xmlns:a="http://schemas.openxmlformats.org/drawingml/2006/main">
            <a:r>
              <a:t>distribution (with or without modification), making available to the</a:t>
            </a:r>
          </a:p>
          <a:p xmlns:a="http://schemas.openxmlformats.org/drawingml/2006/main">
            <a:r>
              <a:t>public, and in some countries other activities as well.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To "convey" a work means any kind of propagation that enables other</a:t>
            </a:r>
          </a:p>
          <a:p xmlns:a="http://schemas.openxmlformats.org/drawingml/2006/main">
            <a:r>
              <a:t>parties to make or receive copies.  Mere interaction with a user through</a:t>
            </a:r>
          </a:p>
          <a:p xmlns:a="http://schemas.openxmlformats.org/drawingml/2006/main">
            <a:r>
              <a:t>a computer network, with no transfer of a copy, is not conveying.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An interactive user interface displays "Appropriate Legal Notices"</a:t>
            </a:r>
          </a:p>
          <a:p xmlns:a="http://schemas.openxmlformats.org/drawingml/2006/main">
            <a:r>
              <a:t>to the extent that it includes a convenient and prominently visible</a:t>
            </a:r>
          </a:p>
          <a:p xmlns:a="http://schemas.openxmlformats.org/drawingml/2006/main">
            <a:r>
              <a:t>feature that (1) displays an appropriate copyright notice, and (2)</a:t>
            </a:r>
          </a:p>
          <a:p xmlns:a="http://schemas.openxmlformats.org/drawingml/2006/main">
            <a:r>
              <a:t>tells the user that there is no warranty for the work (except to the</a:t>
            </a:r>
          </a:p>
          <a:p xmlns:a="http://schemas.openxmlformats.org/drawingml/2006/main">
            <a:r>
              <a:t>extent that warranties are provided), that licensees may convey the</a:t>
            </a:r>
          </a:p>
          <a:p xmlns:a="http://schemas.openxmlformats.org/drawingml/2006/main">
            <a:r>
              <a:t>work under this License, and how to view a copy of this License.  If</a:t>
            </a:r>
          </a:p>
          <a:p xmlns:a="http://schemas.openxmlformats.org/drawingml/2006/main">
            <a:r>
              <a:t>the interface presents a list of user commands or options, such as a</a:t>
            </a:r>
          </a:p>
          <a:p xmlns:a="http://schemas.openxmlformats.org/drawingml/2006/main">
            <a:r>
              <a:t>menu, a prominent item in the list meets this criterion.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1. Source Code.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"source code" for a work means the preferred form of the work</a:t>
            </a:r>
          </a:p>
          <a:p xmlns:a="http://schemas.openxmlformats.org/drawingml/2006/main">
            <a:r>
              <a:t>for making modifications to it.  "Object code" means any non-source</a:t>
            </a:r>
          </a:p>
          <a:p xmlns:a="http://schemas.openxmlformats.org/drawingml/2006/main">
            <a:r>
              <a:t>form of a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"Standard Interface" means an interface that either is an official</a:t>
            </a:r>
          </a:p>
          <a:p xmlns:a="http://schemas.openxmlformats.org/drawingml/2006/main">
            <a:r>
              <a:t>standard defined by a recognized standards body, or, in the case of</a:t>
            </a:r>
          </a:p>
          <a:p xmlns:a="http://schemas.openxmlformats.org/drawingml/2006/main">
            <a:r>
              <a:t>interfaces specified for a particular programming language, one that</a:t>
            </a:r>
          </a:p>
          <a:p xmlns:a="http://schemas.openxmlformats.org/drawingml/2006/main">
            <a:r>
              <a:t>is widely used among developers working in that language.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"System Libraries" of an executable work include anything, other</a:t>
            </a:r>
          </a:p>
          <a:p xmlns:a="http://schemas.openxmlformats.org/drawingml/2006/main">
            <a:r>
              <a:t>than the work as a whole, that (a) is included in the normal form of</a:t>
            </a:r>
          </a:p>
          <a:p xmlns:a="http://schemas.openxmlformats.org/drawingml/2006/main">
            <a:r>
              <a:t>packaging a Major Component, but which is not part of that Major</a:t>
            </a:r>
          </a:p>
          <a:p xmlns:a="http://schemas.openxmlformats.org/drawingml/2006/main">
            <a:r>
              <a:t>Component, and (b) serves only to enable use of the work with that</a:t>
            </a:r>
          </a:p>
          <a:p xmlns:a="http://schemas.openxmlformats.org/drawingml/2006/main">
            <a:r>
              <a:t>Major Component, or to implement a Standard Interface for which an</a:t>
            </a:r>
          </a:p>
          <a:p xmlns:a="http://schemas.openxmlformats.org/drawingml/2006/main">
            <a:r>
              <a:t>implementation is available to the public in source code form.  A</a:t>
            </a:r>
          </a:p>
          <a:p xmlns:a="http://schemas.openxmlformats.org/drawingml/2006/main">
            <a:r>
              <a:t>"Major Component", in this context, means a major essential component</a:t>
            </a:r>
          </a:p>
          <a:p xmlns:a="http://schemas.openxmlformats.org/drawingml/2006/main">
            <a:r>
              <a:t>(kernel, window system, and so on) of the specific operating system</a:t>
            </a:r>
          </a:p>
          <a:p xmlns:a="http://schemas.openxmlformats.org/drawingml/2006/main">
            <a:r>
              <a:t>(if any) on which the executable work runs, or a compiler used to</a:t>
            </a:r>
          </a:p>
          <a:p xmlns:a="http://schemas.openxmlformats.org/drawingml/2006/main">
            <a:r>
              <a:t>produce the work, or an object code interpreter used to run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"Corresponding Source" for a work in object code form means all</a:t>
            </a:r>
          </a:p>
          <a:p xmlns:a="http://schemas.openxmlformats.org/drawingml/2006/main">
            <a:r>
              <a:t>the source code needed to generate, install, and (for an executable</a:t>
            </a:r>
          </a:p>
          <a:p xmlns:a="http://schemas.openxmlformats.org/drawingml/2006/main">
            <a:r>
              <a:t>work) run the object code and to modify the work, including scripts to</a:t>
            </a:r>
          </a:p>
          <a:p xmlns:a="http://schemas.openxmlformats.org/drawingml/2006/main">
            <a:r>
              <a:t>control those activities.  However, it does not include the work's</a:t>
            </a:r>
          </a:p>
          <a:p xmlns:a="http://schemas.openxmlformats.org/drawingml/2006/main">
            <a:r>
              <a:t>System Libraries, or general-purpose tools or generally available free</a:t>
            </a:r>
          </a:p>
          <a:p xmlns:a="http://schemas.openxmlformats.org/drawingml/2006/main">
            <a:r>
              <a:t>programs which are used unmodified in performing those activities but</a:t>
            </a:r>
          </a:p>
          <a:p xmlns:a="http://schemas.openxmlformats.org/drawingml/2006/main">
            <a:r>
              <a:t>which are not part of the work.  For example, Corresponding Source</a:t>
            </a:r>
          </a:p>
          <a:p xmlns:a="http://schemas.openxmlformats.org/drawingml/2006/main">
            <a:r>
              <a:t>includes interface definition files associated with source files for</a:t>
            </a:r>
          </a:p>
          <a:p xmlns:a="http://schemas.openxmlformats.org/drawingml/2006/main">
            <a:r>
              <a:t>the work, and the source code for shared libraries and dynamically</a:t>
            </a:r>
          </a:p>
          <a:p xmlns:a="http://schemas.openxmlformats.org/drawingml/2006/main">
            <a:r>
              <a:t>linked subprograms that the work is specifically designed to require,</a:t>
            </a:r>
          </a:p>
          <a:p xmlns:a="http://schemas.openxmlformats.org/drawingml/2006/main">
            <a:r>
              <a:t>such as by intimate data communication or control flow between those</a:t>
            </a:r>
          </a:p>
          <a:p xmlns:a="http://schemas.openxmlformats.org/drawingml/2006/main">
            <a:r>
              <a:t>subprograms and other parts of the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Corresponding Source need not include anything that users</a:t>
            </a:r>
          </a:p>
          <a:p xmlns:a="http://schemas.openxmlformats.org/drawingml/2006/main">
            <a:r>
              <a:t>can regenerate automatically from other parts of the Corresponding</a:t>
            </a:r>
          </a:p>
          <a:p xmlns:a="http://schemas.openxmlformats.org/drawingml/2006/main">
            <a:r>
              <a:t>Source.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Corresponding Source for a work in source code form is that</a:t>
            </a:r>
          </a:p>
          <a:p xmlns:a="http://schemas.openxmlformats.org/drawingml/2006/main">
            <a:r>
              <a:t>same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2. Basic Permissions.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All rights granted under this License are granted for the term of</a:t>
            </a:r>
          </a:p>
          <a:p xmlns:a="http://schemas.openxmlformats.org/drawingml/2006/main">
            <a:r>
              <a:t>copyright on the Program, and are irrevocable provided the stated</a:t>
            </a:r>
          </a:p>
          <a:p xmlns:a="http://schemas.openxmlformats.org/drawingml/2006/main">
            <a:r>
              <a:t>conditions are met.  This License explicitly affirms your unlimited</a:t>
            </a:r>
          </a:p>
          <a:p xmlns:a="http://schemas.openxmlformats.org/drawingml/2006/main">
            <a:r>
              <a:t>permission to run the unmodified Program.  The output from running a</a:t>
            </a:r>
          </a:p>
          <a:p xmlns:a="http://schemas.openxmlformats.org/drawingml/2006/main">
            <a:r>
              <a:t>covered work is covered by this License only if the output, given its</a:t>
            </a:r>
          </a:p>
          <a:p xmlns:a="http://schemas.openxmlformats.org/drawingml/2006/main">
            <a:r>
              <a:t>content, constitutes a covered work.  This License acknowledges your</a:t>
            </a:r>
          </a:p>
          <a:p xmlns:a="http://schemas.openxmlformats.org/drawingml/2006/main">
            <a:r>
              <a:t>rights of fair use or other equivalent, as provided by copyright law.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make, run and propagate covered works that you do not</a:t>
            </a:r>
          </a:p>
          <a:p xmlns:a="http://schemas.openxmlformats.org/drawingml/2006/main">
            <a:r>
              <a:t>convey, without conditions so long as your license otherwise remains</a:t>
            </a:r>
          </a:p>
          <a:p xmlns:a="http://schemas.openxmlformats.org/drawingml/2006/main">
            <a:r>
              <a:t>in force.  You may convey covered works to others for the sole purpose</a:t>
            </a:r>
          </a:p>
          <a:p xmlns:a="http://schemas.openxmlformats.org/drawingml/2006/main">
            <a:r>
              <a:t>of having them make modifications exclusively for you, or provide you</a:t>
            </a:r>
          </a:p>
          <a:p xmlns:a="http://schemas.openxmlformats.org/drawingml/2006/main">
            <a:r>
              <a:t>with facilities for running those works, provided that you comply with</a:t>
            </a:r>
          </a:p>
          <a:p xmlns:a="http://schemas.openxmlformats.org/drawingml/2006/main">
            <a:r>
              <a:t>the terms of this License in conveying all material for which you do</a:t>
            </a:r>
          </a:p>
          <a:p xmlns:a="http://schemas.openxmlformats.org/drawingml/2006/main">
            <a:r>
              <a:t>not control copyright.  Those thus making or running the covered works</a:t>
            </a:r>
          </a:p>
          <a:p xmlns:a="http://schemas.openxmlformats.org/drawingml/2006/main">
            <a:r>
              <a:t>for you must do so exclusively on your behalf, under your direction</a:t>
            </a:r>
          </a:p>
          <a:p xmlns:a="http://schemas.openxmlformats.org/drawingml/2006/main">
            <a:r>
              <a:t>and control, on terms that prohibit them from making any copies of</a:t>
            </a:r>
          </a:p>
          <a:p xmlns:a="http://schemas.openxmlformats.org/drawingml/2006/main">
            <a:r>
              <a:t>your copyrighted material outside their relationship with you.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Conveying under any other circumstances is permitted solely under</a:t>
            </a:r>
          </a:p>
          <a:p xmlns:a="http://schemas.openxmlformats.org/drawingml/2006/main">
            <a:r>
              <a:t>the conditions stated below.  Sublicensing is not allowed; section 10</a:t>
            </a:r>
          </a:p>
          <a:p xmlns:a="http://schemas.openxmlformats.org/drawingml/2006/main">
            <a:r>
              <a:t>makes it unnecessary.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3. Protecting Users' Legal Rights From Anti-Circumvention Law.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No covered work shall be deemed part of an effective technological</a:t>
            </a:r>
          </a:p>
          <a:p xmlns:a="http://schemas.openxmlformats.org/drawingml/2006/main">
            <a:r>
              <a:t>measure under any applicable law fulfilling obligations under article</a:t>
            </a:r>
          </a:p>
          <a:p xmlns:a="http://schemas.openxmlformats.org/drawingml/2006/main">
            <a:r>
              <a:t>11 of the WIPO copyright treaty adopted on 20 December 1996, or</a:t>
            </a:r>
          </a:p>
          <a:p xmlns:a="http://schemas.openxmlformats.org/drawingml/2006/main">
            <a:r>
              <a:t>similar laws prohibiting or restricting circumvention of such</a:t>
            </a:r>
          </a:p>
          <a:p xmlns:a="http://schemas.openxmlformats.org/drawingml/2006/main">
            <a:r>
              <a:t>measures.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When you convey a covered work, you waive any legal power to forbid</a:t>
            </a:r>
          </a:p>
          <a:p xmlns:a="http://schemas.openxmlformats.org/drawingml/2006/main">
            <a:r>
              <a:t>circumvention of technological measures to the extent such circumvention</a:t>
            </a:r>
          </a:p>
          <a:p xmlns:a="http://schemas.openxmlformats.org/drawingml/2006/main">
            <a:r>
              <a:t>is effected by exercising rights under this License with respect to</a:t>
            </a:r>
          </a:p>
          <a:p xmlns:a="http://schemas.openxmlformats.org/drawingml/2006/main">
            <a:r>
              <a:t>the covered work, and you disclaim any intention to limit operation or</a:t>
            </a:r>
          </a:p>
          <a:p xmlns:a="http://schemas.openxmlformats.org/drawingml/2006/main">
            <a:r>
              <a:t>modification of the work as a means of enforcing, against the work's</a:t>
            </a:r>
          </a:p>
          <a:p xmlns:a="http://schemas.openxmlformats.org/drawingml/2006/main">
            <a:r>
              <a:t>users, your or third parties' legal rights to forbid circumvention of</a:t>
            </a:r>
          </a:p>
          <a:p xmlns:a="http://schemas.openxmlformats.org/drawingml/2006/main">
            <a:r>
              <a:t>technological measures.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4. Conveying Verbatim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convey verbatim copies of the Program's source code as you</a:t>
            </a:r>
          </a:p>
          <a:p xmlns:a="http://schemas.openxmlformats.org/drawingml/2006/main">
            <a:r>
              <a:t>receive it, in any medium, provided that you conspicuously and</a:t>
            </a:r>
          </a:p>
          <a:p xmlns:a="http://schemas.openxmlformats.org/drawingml/2006/main">
            <a:r>
              <a:t>appropriately publish on each copy an appropriate copyright notice;</a:t>
            </a:r>
          </a:p>
          <a:p xmlns:a="http://schemas.openxmlformats.org/drawingml/2006/main">
            <a:r>
              <a:t>keep intact all notices stating that this License and any</a:t>
            </a:r>
          </a:p>
          <a:p xmlns:a="http://schemas.openxmlformats.org/drawingml/2006/main">
            <a:r>
              <a:t>non-permissive terms added in accord with section 7 apply to the code;</a:t>
            </a:r>
          </a:p>
          <a:p xmlns:a="http://schemas.openxmlformats.org/drawingml/2006/main">
            <a:r>
              <a:t>keep intact all notices of the absence of any warranty; and give all</a:t>
            </a:r>
          </a:p>
          <a:p xmlns:a="http://schemas.openxmlformats.org/drawingml/2006/main">
            <a:r>
              <a:t>recipients a copy of this License along with the Program.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charge any price or no price for each copy that you convey,</a:t>
            </a:r>
          </a:p>
          <a:p xmlns:a="http://schemas.openxmlformats.org/drawingml/2006/main">
            <a:r>
              <a:t>and you may offer support or warranty protection for a fee.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5. Conveying Modified Source Versions.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convey a work based on the Program, or the modifications to</a:t>
            </a:r>
          </a:p>
          <a:p xmlns:a="http://schemas.openxmlformats.org/drawingml/2006/main">
            <a:r>
              <a:t>produce it from the Program, in the form of source code under the</a:t>
            </a:r>
          </a:p>
          <a:p xmlns:a="http://schemas.openxmlformats.org/drawingml/2006/main">
            <a:r>
              <a:t>terms of section 4, provided that you also meet all of these conditions: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a) The work must carry prominent notices stating that you modified</a:t>
            </a:r>
          </a:p>
          <a:p xmlns:a="http://schemas.openxmlformats.org/drawingml/2006/main">
            <a:r>
              <a:t>    it, and giving a relevant date.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b) The work must carry prominent notices stating that it is</a:t>
            </a:r>
          </a:p>
          <a:p xmlns:a="http://schemas.openxmlformats.org/drawingml/2006/main">
            <a:r>
              <a:t>    released under this License and any conditions added under section</a:t>
            </a:r>
          </a:p>
          <a:p xmlns:a="http://schemas.openxmlformats.org/drawingml/2006/main">
            <a:r>
              <a:t>    7.  This requirement modifies the requirement in section 4 to</a:t>
            </a:r>
          </a:p>
          <a:p xmlns:a="http://schemas.openxmlformats.org/drawingml/2006/main">
            <a:r>
              <a:t>    "keep intact all notices".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c) You must license the entire work, as a whole, under this</a:t>
            </a:r>
          </a:p>
          <a:p xmlns:a="http://schemas.openxmlformats.org/drawingml/2006/main">
            <a:r>
              <a:t>    License to anyone who comes into possession of a copy.  This</a:t>
            </a:r>
          </a:p>
          <a:p xmlns:a="http://schemas.openxmlformats.org/drawingml/2006/main">
            <a:r>
              <a:t>    License will therefore apply, along with any applicable section 7</a:t>
            </a:r>
          </a:p>
          <a:p xmlns:a="http://schemas.openxmlformats.org/drawingml/2006/main">
            <a:r>
              <a:t>    additional terms, to the whole of the work, and all its parts,</a:t>
            </a:r>
          </a:p>
          <a:p xmlns:a="http://schemas.openxmlformats.org/drawingml/2006/main">
            <a:r>
              <a:t>    regardless of how they are packaged.  This License gives no</a:t>
            </a:r>
          </a:p>
          <a:p xmlns:a="http://schemas.openxmlformats.org/drawingml/2006/main">
            <a:r>
              <a:t>    permission to license the work in any other way, but it does not</a:t>
            </a:r>
          </a:p>
          <a:p xmlns:a="http://schemas.openxmlformats.org/drawingml/2006/main">
            <a:r>
              <a:t>    invalidate such permission if you have separately received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d) If the work has interactive user interfaces, each must display</a:t>
            </a:r>
          </a:p>
          <a:p xmlns:a="http://schemas.openxmlformats.org/drawingml/2006/main">
            <a:r>
              <a:t>    Appropriate Legal Notices; however, if the Program has interactive</a:t>
            </a:r>
          </a:p>
          <a:p xmlns:a="http://schemas.openxmlformats.org/drawingml/2006/main">
            <a:r>
              <a:t>    interfaces that do not display Appropriate Legal Notices, your</a:t>
            </a:r>
          </a:p>
          <a:p xmlns:a="http://schemas.openxmlformats.org/drawingml/2006/main">
            <a:r>
              <a:t>    work need not make them do so.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compilation of a covered work with other separate and independent</a:t>
            </a:r>
          </a:p>
          <a:p xmlns:a="http://schemas.openxmlformats.org/drawingml/2006/main">
            <a:r>
              <a:t>works, which are not by their nature extensions of the covered work,</a:t>
            </a:r>
          </a:p>
          <a:p xmlns:a="http://schemas.openxmlformats.org/drawingml/2006/main">
            <a:r>
              <a:t>and which are not combined with it such as to form a larger program,</a:t>
            </a:r>
          </a:p>
          <a:p xmlns:a="http://schemas.openxmlformats.org/drawingml/2006/main">
            <a:r>
              <a:t>in or on a volume of a storage or distribution medium, is called an</a:t>
            </a:r>
          </a:p>
          <a:p xmlns:a="http://schemas.openxmlformats.org/drawingml/2006/main">
            <a:r>
              <a:t>"aggregate" if the compilation and its resulting copyright are not</a:t>
            </a:r>
          </a:p>
          <a:p xmlns:a="http://schemas.openxmlformats.org/drawingml/2006/main">
            <a:r>
              <a:t>used to limit the access or legal rights of the compilation's users</a:t>
            </a:r>
          </a:p>
          <a:p xmlns:a="http://schemas.openxmlformats.org/drawingml/2006/main">
            <a:r>
              <a:t>beyond what the individual works permit.  Inclusion of a covered work</a:t>
            </a:r>
          </a:p>
          <a:p xmlns:a="http://schemas.openxmlformats.org/drawingml/2006/main">
            <a:r>
              <a:t>in an aggregate does not cause this License to apply to the other</a:t>
            </a:r>
          </a:p>
          <a:p xmlns:a="http://schemas.openxmlformats.org/drawingml/2006/main">
            <a:r>
              <a:t>parts of the aggregate.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6. Conveying Non-Source Forms.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convey a covered work in object code form under the terms</a:t>
            </a:r>
          </a:p>
          <a:p xmlns:a="http://schemas.openxmlformats.org/drawingml/2006/main">
            <a:r>
              <a:t>of sections 4 and 5, provided that you also convey the</a:t>
            </a:r>
          </a:p>
          <a:p xmlns:a="http://schemas.openxmlformats.org/drawingml/2006/main">
            <a:r>
              <a:t>machine-readable Corresponding Source under the terms of this License,</a:t>
            </a:r>
          </a:p>
          <a:p xmlns:a="http://schemas.openxmlformats.org/drawingml/2006/main">
            <a:r>
              <a:t>in one of these ways: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a) Convey the object code in, or embodied in, a physical product</a:t>
            </a:r>
          </a:p>
          <a:p xmlns:a="http://schemas.openxmlformats.org/drawingml/2006/main">
            <a:r>
              <a:t>    (including a physical distribution medium), accompanied by the</a:t>
            </a:r>
          </a:p>
          <a:p xmlns:a="http://schemas.openxmlformats.org/drawingml/2006/main">
            <a:r>
              <a:t>    Corresponding Source fixed on a durable physical medium</a:t>
            </a:r>
          </a:p>
          <a:p xmlns:a="http://schemas.openxmlformats.org/drawingml/2006/main">
            <a:r>
              <a:t>    customarily used for software interchange.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b) Convey the object code in, or embodied in, a physical product</a:t>
            </a:r>
          </a:p>
          <a:p xmlns:a="http://schemas.openxmlformats.org/drawingml/2006/main">
            <a:r>
              <a:t>    (including a physical distribution medium), accompanied by a</a:t>
            </a:r>
          </a:p>
          <a:p xmlns:a="http://schemas.openxmlformats.org/drawingml/2006/main">
            <a:r>
              <a:t>    written offer, valid for at least three years and valid for as</a:t>
            </a:r>
          </a:p>
          <a:p xmlns:a="http://schemas.openxmlformats.org/drawingml/2006/main">
            <a:r>
              <a:t>    long as you offer spare parts or customer support for that product</a:t>
            </a:r>
          </a:p>
          <a:p xmlns:a="http://schemas.openxmlformats.org/drawingml/2006/main">
            <a:r>
              <a:t>    model, to give anyone who possesses the object code either (1) a</a:t>
            </a:r>
          </a:p>
          <a:p xmlns:a="http://schemas.openxmlformats.org/drawingml/2006/main">
            <a:r>
              <a:t>    copy of the Corresponding Source for all the software in the</a:t>
            </a:r>
          </a:p>
          <a:p xmlns:a="http://schemas.openxmlformats.org/drawingml/2006/main">
            <a:r>
              <a:t>    product that is covered by this License, on a durable physical</a:t>
            </a:r>
          </a:p>
          <a:p xmlns:a="http://schemas.openxmlformats.org/drawingml/2006/main">
            <a:r>
              <a:t>    medium customarily used for software interchange, for a price no</a:t>
            </a:r>
          </a:p>
          <a:p xmlns:a="http://schemas.openxmlformats.org/drawingml/2006/main">
            <a:r>
              <a:t>    more than your reasonable cost of physically performing this</a:t>
            </a:r>
          </a:p>
          <a:p xmlns:a="http://schemas.openxmlformats.org/drawingml/2006/main">
            <a:r>
              <a:t>    conveying of source, or (2) access to copy the</a:t>
            </a:r>
          </a:p>
          <a:p xmlns:a="http://schemas.openxmlformats.org/drawingml/2006/main">
            <a:r>
              <a:t>    Corresponding Source from a network server at no charge.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c) Convey individual copies of the object code with a copy of the</a:t>
            </a:r>
          </a:p>
          <a:p xmlns:a="http://schemas.openxmlformats.org/drawingml/2006/main">
            <a:r>
              <a:t>    written offer to provide the Corresponding Source.  This</a:t>
            </a:r>
          </a:p>
          <a:p xmlns:a="http://schemas.openxmlformats.org/drawingml/2006/main">
            <a:r>
              <a:t>    alternative is allowed only occasionally and noncommercially, and</a:t>
            </a:r>
          </a:p>
          <a:p xmlns:a="http://schemas.openxmlformats.org/drawingml/2006/main">
            <a:r>
              <a:t>    only if you received the object code with such an offer, in accord</a:t>
            </a:r>
          </a:p>
          <a:p xmlns:a="http://schemas.openxmlformats.org/drawingml/2006/main">
            <a:r>
              <a:t>    with subsection 6b.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d) Convey the object code by offering access from a designated</a:t>
            </a:r>
          </a:p>
          <a:p xmlns:a="http://schemas.openxmlformats.org/drawingml/2006/main">
            <a:r>
              <a:t>    place (gratis or for a charge), and offer equivalent access to the</a:t>
            </a:r>
          </a:p>
          <a:p xmlns:a="http://schemas.openxmlformats.org/drawingml/2006/main">
            <a:r>
              <a:t>    Corresponding Source in the same way through the same place at no</a:t>
            </a:r>
          </a:p>
          <a:p xmlns:a="http://schemas.openxmlformats.org/drawingml/2006/main">
            <a:r>
              <a:t>    further charge.  You need not require recipients to copy the</a:t>
            </a:r>
          </a:p>
          <a:p xmlns:a="http://schemas.openxmlformats.org/drawingml/2006/main">
            <a:r>
              <a:t>    Corresponding Source along with the object code.  If the place to</a:t>
            </a:r>
          </a:p>
          <a:p xmlns:a="http://schemas.openxmlformats.org/drawingml/2006/main">
            <a:r>
              <a:t>    copy the object code is a network server, the Corresponding Source</a:t>
            </a:r>
          </a:p>
          <a:p xmlns:a="http://schemas.openxmlformats.org/drawingml/2006/main">
            <a:r>
              <a:t>    may be on a different server (operated by you or a third party)</a:t>
            </a:r>
          </a:p>
          <a:p xmlns:a="http://schemas.openxmlformats.org/drawingml/2006/main">
            <a:r>
              <a:t>    that supports equivalent copying facilities, provided you maintain</a:t>
            </a:r>
          </a:p>
          <a:p xmlns:a="http://schemas.openxmlformats.org/drawingml/2006/main">
            <a:r>
              <a:t>    clear directions next to the object code saying where to find the</a:t>
            </a:r>
          </a:p>
          <a:p xmlns:a="http://schemas.openxmlformats.org/drawingml/2006/main">
            <a:r>
              <a:t>    Corresponding Source.  Regardless of what server hosts the</a:t>
            </a:r>
          </a:p>
          <a:p xmlns:a="http://schemas.openxmlformats.org/drawingml/2006/main">
            <a:r>
              <a:t>    Corresponding Source, you remain obligated to ensure that it is</a:t>
            </a:r>
          </a:p>
          <a:p xmlns:a="http://schemas.openxmlformats.org/drawingml/2006/main">
            <a:r>
              <a:t>    available for as long as needed to satisfy these requirements.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e) Convey the object code using peer-to-peer transmission, provided</a:t>
            </a:r>
          </a:p>
          <a:p xmlns:a="http://schemas.openxmlformats.org/drawingml/2006/main">
            <a:r>
              <a:t>    you inform other peers where the object code and Corresponding</a:t>
            </a:r>
          </a:p>
          <a:p xmlns:a="http://schemas.openxmlformats.org/drawingml/2006/main">
            <a:r>
              <a:t>    Source of the work are being offered to the general public at no</a:t>
            </a:r>
          </a:p>
          <a:p xmlns:a="http://schemas.openxmlformats.org/drawingml/2006/main">
            <a:r>
              <a:t>    charge under subsection 6d.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separable portion of the object code, whose source code is excluded</a:t>
            </a:r>
          </a:p>
          <a:p xmlns:a="http://schemas.openxmlformats.org/drawingml/2006/main">
            <a:r>
              <a:t>from the Corresponding Source as a System Library, need not be</a:t>
            </a:r>
          </a:p>
          <a:p xmlns:a="http://schemas.openxmlformats.org/drawingml/2006/main">
            <a:r>
              <a:t>included in conveying the object code 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"User Product" is either (1) a "consumer product", which means any</a:t>
            </a:r>
          </a:p>
          <a:p xmlns:a="http://schemas.openxmlformats.org/drawingml/2006/main">
            <a:r>
              <a:t>tangible personal property which is normally used for personal, family,</a:t>
            </a:r>
          </a:p>
          <a:p xmlns:a="http://schemas.openxmlformats.org/drawingml/2006/main">
            <a:r>
              <a:t>or household purposes, or (2) anything designed or sold for incorporation</a:t>
            </a:r>
          </a:p>
          <a:p xmlns:a="http://schemas.openxmlformats.org/drawingml/2006/main">
            <a:r>
              <a:t>into a dwelling.  In determining whether a product is a consumer product,</a:t>
            </a:r>
          </a:p>
          <a:p xmlns:a="http://schemas.openxmlformats.org/drawingml/2006/main">
            <a:r>
              <a:t>doubtful cases shall be resolved in favor of coverage.  For a particular</a:t>
            </a:r>
          </a:p>
          <a:p xmlns:a="http://schemas.openxmlformats.org/drawingml/2006/main">
            <a:r>
              <a:t>product received by a particular user, "normally used" refers to a</a:t>
            </a:r>
          </a:p>
          <a:p xmlns:a="http://schemas.openxmlformats.org/drawingml/2006/main">
            <a:r>
              <a:t>typical or common use of that class of product, regardless of the status</a:t>
            </a:r>
          </a:p>
          <a:p xmlns:a="http://schemas.openxmlformats.org/drawingml/2006/main">
            <a:r>
              <a:t>of the particular user or of the way in which the particular user</a:t>
            </a:r>
          </a:p>
          <a:p xmlns:a="http://schemas.openxmlformats.org/drawingml/2006/main">
            <a:r>
              <a:t>actually uses, or expects or is expected to use, the product.  A product</a:t>
            </a:r>
          </a:p>
          <a:p xmlns:a="http://schemas.openxmlformats.org/drawingml/2006/main">
            <a:r>
              <a:t>is a consumer product regardless of whether the product has substantial</a:t>
            </a:r>
          </a:p>
          <a:p xmlns:a="http://schemas.openxmlformats.org/drawingml/2006/main">
            <a:r>
              <a:t>commercial, industrial or non-consumer uses, unless such uses represent</a:t>
            </a:r>
          </a:p>
          <a:p xmlns:a="http://schemas.openxmlformats.org/drawingml/2006/main">
            <a:r>
              <a:t>the only significant mode of use of the product.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"Installation Information" for a User Product means any methods,</a:t>
            </a:r>
          </a:p>
          <a:p xmlns:a="http://schemas.openxmlformats.org/drawingml/2006/main">
            <a:r>
              <a:t>procedures, authorization keys, or other information required to install</a:t>
            </a:r>
          </a:p>
          <a:p xmlns:a="http://schemas.openxmlformats.org/drawingml/2006/main">
            <a:r>
              <a:t>and execute modified versions of a covered work in that User Product from</a:t>
            </a:r>
          </a:p>
          <a:p xmlns:a="http://schemas.openxmlformats.org/drawingml/2006/main">
            <a:r>
              <a:t>a modified version of its Corresponding Source.  The information must</a:t>
            </a:r>
          </a:p>
          <a:p xmlns:a="http://schemas.openxmlformats.org/drawingml/2006/main">
            <a:r>
              <a:t>suffice to ensure that the continued functioning of the modified object</a:t>
            </a:r>
          </a:p>
          <a:p xmlns:a="http://schemas.openxmlformats.org/drawingml/2006/main">
            <a:r>
              <a:t>code is in no case prevented or interfered with solely because</a:t>
            </a:r>
          </a:p>
          <a:p xmlns:a="http://schemas.openxmlformats.org/drawingml/2006/main">
            <a:r>
              <a:t>modification has been made.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you convey an object code work under this section in, or with, or</a:t>
            </a:r>
          </a:p>
          <a:p xmlns:a="http://schemas.openxmlformats.org/drawingml/2006/main">
            <a:r>
              <a:t>specifically for use in, a User Product, and the conveying occurs as</a:t>
            </a:r>
          </a:p>
          <a:p xmlns:a="http://schemas.openxmlformats.org/drawingml/2006/main">
            <a:r>
              <a:t>part of a transaction in which the right of possession and use of the</a:t>
            </a:r>
          </a:p>
          <a:p xmlns:a="http://schemas.openxmlformats.org/drawingml/2006/main">
            <a:r>
              <a:t>User Product is transferred to the recipient in perpetuity or for a</a:t>
            </a:r>
          </a:p>
          <a:p xmlns:a="http://schemas.openxmlformats.org/drawingml/2006/main">
            <a:r>
              <a:t>fixed term (regardless of how the transaction is characterized), the</a:t>
            </a:r>
          </a:p>
          <a:p xmlns:a="http://schemas.openxmlformats.org/drawingml/2006/main">
            <a:r>
              <a:t>Corresponding Source conveyed under this section must be accompanied</a:t>
            </a:r>
          </a:p>
          <a:p xmlns:a="http://schemas.openxmlformats.org/drawingml/2006/main">
            <a:r>
              <a:t>by the Installation Information.  But this requirement does not apply</a:t>
            </a:r>
          </a:p>
          <a:p xmlns:a="http://schemas.openxmlformats.org/drawingml/2006/main">
            <a:r>
              <a:t>if neither you nor any third party retains the ability to install</a:t>
            </a:r>
          </a:p>
          <a:p xmlns:a="http://schemas.openxmlformats.org/drawingml/2006/main">
            <a:r>
              <a:t>modified object code on the User Product (for example, the work has</a:t>
            </a:r>
          </a:p>
          <a:p xmlns:a="http://schemas.openxmlformats.org/drawingml/2006/main">
            <a:r>
              <a:t>been installed in ROM).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requirement to provide Installation Information does not include a</a:t>
            </a:r>
          </a:p>
          <a:p xmlns:a="http://schemas.openxmlformats.org/drawingml/2006/main">
            <a:r>
              <a:t>requirement to continue to provide support service, warranty, or updates</a:t>
            </a:r>
          </a:p>
          <a:p xmlns:a="http://schemas.openxmlformats.org/drawingml/2006/main">
            <a:r>
              <a:t>for a work that has been modified or installed by the recipient, or for</a:t>
            </a:r>
          </a:p>
          <a:p xmlns:a="http://schemas.openxmlformats.org/drawingml/2006/main">
            <a:r>
              <a:t>the User Product in which it has been modified or installed.  Access to a</a:t>
            </a:r>
          </a:p>
          <a:p xmlns:a="http://schemas.openxmlformats.org/drawingml/2006/main">
            <a:r>
              <a:t>network may be denied when the modification itself materially and</a:t>
            </a:r>
          </a:p>
          <a:p xmlns:a="http://schemas.openxmlformats.org/drawingml/2006/main">
            <a:r>
              <a:t>adversely affects the operation of the network or violates the rules and</a:t>
            </a:r>
          </a:p>
          <a:p xmlns:a="http://schemas.openxmlformats.org/drawingml/2006/main">
            <a:r>
              <a:t>protocols for communication across the network.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Corresponding Source conveyed, and Installation Information provided,</a:t>
            </a:r>
          </a:p>
          <a:p xmlns:a="http://schemas.openxmlformats.org/drawingml/2006/main">
            <a:r>
              <a:t>in accord with this section must be in a format that is publicly</a:t>
            </a:r>
          </a:p>
          <a:p xmlns:a="http://schemas.openxmlformats.org/drawingml/2006/main">
            <a:r>
              <a:t>documented (and with an implementation available to the public in</a:t>
            </a:r>
          </a:p>
          <a:p xmlns:a="http://schemas.openxmlformats.org/drawingml/2006/main">
            <a:r>
              <a:t>source code form), and must require no special password or key for</a:t>
            </a:r>
          </a:p>
          <a:p xmlns:a="http://schemas.openxmlformats.org/drawingml/2006/main">
            <a:r>
              <a:t>unpacking, reading or copying.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7. Additional Terms.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"Additional permissions" are terms that supplement the terms of this</a:t>
            </a:r>
          </a:p>
          <a:p xmlns:a="http://schemas.openxmlformats.org/drawingml/2006/main">
            <a:r>
              <a:t>License by making exceptions from one or more of its conditions.</a:t>
            </a:r>
          </a:p>
          <a:p xmlns:a="http://schemas.openxmlformats.org/drawingml/2006/main">
            <a:r>
              <a:t>Additional permissions that are applicable to the entire Program shall</a:t>
            </a:r>
          </a:p>
          <a:p xmlns:a="http://schemas.openxmlformats.org/drawingml/2006/main">
            <a:r>
              <a:t>be treated as though they were included in this License, to the extent</a:t>
            </a:r>
          </a:p>
          <a:p xmlns:a="http://schemas.openxmlformats.org/drawingml/2006/main">
            <a:r>
              <a:t>that they are valid under applicable law.  If additional permissions</a:t>
            </a:r>
          </a:p>
          <a:p xmlns:a="http://schemas.openxmlformats.org/drawingml/2006/main">
            <a:r>
              <a:t>apply only to part of the Program, that part may be used separately</a:t>
            </a:r>
          </a:p>
          <a:p xmlns:a="http://schemas.openxmlformats.org/drawingml/2006/main">
            <a:r>
              <a:t>under those permissions, but the entire Program remains governed by</a:t>
            </a:r>
          </a:p>
          <a:p xmlns:a="http://schemas.openxmlformats.org/drawingml/2006/main">
            <a:r>
              <a:t>this License without regard to the additional permissions.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When you convey a copy of a covered work, you may at your option</a:t>
            </a:r>
          </a:p>
          <a:p xmlns:a="http://schemas.openxmlformats.org/drawingml/2006/main">
            <a:r>
              <a:t>remove any additional permissions from that copy, or from any part of</a:t>
            </a:r>
          </a:p>
          <a:p xmlns:a="http://schemas.openxmlformats.org/drawingml/2006/main">
            <a:r>
              <a:t>it.  (Additional permissions may be written to require their own</a:t>
            </a:r>
          </a:p>
          <a:p xmlns:a="http://schemas.openxmlformats.org/drawingml/2006/main">
            <a:r>
              <a:t>removal in certain cases when you modify the work.)  You may place</a:t>
            </a:r>
          </a:p>
          <a:p xmlns:a="http://schemas.openxmlformats.org/drawingml/2006/main">
            <a:r>
              <a:t>additional permissions on material, added by you to a covered work,</a:t>
            </a:r>
          </a:p>
          <a:p xmlns:a="http://schemas.openxmlformats.org/drawingml/2006/main">
            <a:r>
              <a:t>for which you have or can give appropriate copyright permission.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Notwithstanding any other provision of this License, for material you</a:t>
            </a:r>
          </a:p>
          <a:p xmlns:a="http://schemas.openxmlformats.org/drawingml/2006/main">
            <a:r>
              <a:t>add to a covered work, you may (if authorized by the copyright holders of</a:t>
            </a:r>
          </a:p>
          <a:p xmlns:a="http://schemas.openxmlformats.org/drawingml/2006/main">
            <a:r>
              <a:t>that material) supplement the terms of this License with terms: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a) Disclaiming warranty or limiting liability differently from the</a:t>
            </a:r>
          </a:p>
          <a:p xmlns:a="http://schemas.openxmlformats.org/drawingml/2006/main">
            <a:r>
              <a:t>    terms of sections 15 and 16 of this License; 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b) Requiring preservation of specified reasonable legal notices or</a:t>
            </a:r>
          </a:p>
          <a:p xmlns:a="http://schemas.openxmlformats.org/drawingml/2006/main">
            <a:r>
              <a:t>    author attributions in that material or in the Appropriate Legal</a:t>
            </a:r>
          </a:p>
          <a:p xmlns:a="http://schemas.openxmlformats.org/drawingml/2006/main">
            <a:r>
              <a:t>    Notices displayed by works containing it; 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c) Prohibiting misrepresentation of the origin of that material, or</a:t>
            </a:r>
          </a:p>
          <a:p xmlns:a="http://schemas.openxmlformats.org/drawingml/2006/main">
            <a:r>
              <a:t>    requiring that modified versions of such material be marked in</a:t>
            </a:r>
          </a:p>
          <a:p xmlns:a="http://schemas.openxmlformats.org/drawingml/2006/main">
            <a:r>
              <a:t>    reasonable ways as different from the original version; 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d) Limiting the use for publicity purposes of names of licensors or</a:t>
            </a:r>
          </a:p>
          <a:p xmlns:a="http://schemas.openxmlformats.org/drawingml/2006/main">
            <a:r>
              <a:t>    authors of the material; 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e) Declining to grant rights under trademark law for use of some</a:t>
            </a:r>
          </a:p>
          <a:p xmlns:a="http://schemas.openxmlformats.org/drawingml/2006/main">
            <a:r>
              <a:t>    trade names, trademarks, or service marks; or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f) Requiring indemnification of licensors and authors of that</a:t>
            </a:r>
          </a:p>
          <a:p xmlns:a="http://schemas.openxmlformats.org/drawingml/2006/main">
            <a:r>
              <a:t>    material by anyone who conveys the material (or modified versions of</a:t>
            </a:r>
          </a:p>
          <a:p xmlns:a="http://schemas.openxmlformats.org/drawingml/2006/main">
            <a:r>
              <a:t>    it) with contractual assumptions of liability to the recipient, for</a:t>
            </a:r>
          </a:p>
          <a:p xmlns:a="http://schemas.openxmlformats.org/drawingml/2006/main">
            <a:r>
              <a:t>    any liability that these contractual assumptions directly impose on</a:t>
            </a:r>
          </a:p>
          <a:p xmlns:a="http://schemas.openxmlformats.org/drawingml/2006/main">
            <a:r>
              <a:t>    those licensors and authors.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All other non-permissive additional terms are considered "further</a:t>
            </a:r>
          </a:p>
          <a:p xmlns:a="http://schemas.openxmlformats.org/drawingml/2006/main">
            <a:r>
              <a:t>restrictions" within the meaning of section 10.  If the Program as you</a:t>
            </a:r>
          </a:p>
          <a:p xmlns:a="http://schemas.openxmlformats.org/drawingml/2006/main">
            <a:r>
              <a:t>received it, or any part of it, contains a notice stating that it is</a:t>
            </a:r>
          </a:p>
          <a:p xmlns:a="http://schemas.openxmlformats.org/drawingml/2006/main">
            <a:r>
              <a:t>governed by this License along with a term that is a further</a:t>
            </a:r>
          </a:p>
          <a:p xmlns:a="http://schemas.openxmlformats.org/drawingml/2006/main">
            <a:r>
              <a:t>restriction, you may remove that term.  If a license document contains</a:t>
            </a:r>
          </a:p>
          <a:p xmlns:a="http://schemas.openxmlformats.org/drawingml/2006/main">
            <a:r>
              <a:t>a further restriction but permits relicensing or conveying under this</a:t>
            </a:r>
          </a:p>
          <a:p xmlns:a="http://schemas.openxmlformats.org/drawingml/2006/main">
            <a:r>
              <a:t>License, you may add to a covered work material governed by the terms</a:t>
            </a:r>
          </a:p>
          <a:p xmlns:a="http://schemas.openxmlformats.org/drawingml/2006/main">
            <a:r>
              <a:t>of that license document, provided that the further restriction does</a:t>
            </a:r>
          </a:p>
          <a:p xmlns:a="http://schemas.openxmlformats.org/drawingml/2006/main">
            <a:r>
              <a:t>not survive such relicensing or conveying.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you add terms to a covered work in accord with this section, you</a:t>
            </a:r>
          </a:p>
          <a:p xmlns:a="http://schemas.openxmlformats.org/drawingml/2006/main">
            <a:r>
              <a:t>must place, in the relevant source files, a statement of the</a:t>
            </a:r>
          </a:p>
          <a:p xmlns:a="http://schemas.openxmlformats.org/drawingml/2006/main">
            <a:r>
              <a:t>additional terms that apply to those files, or a notice indicating</a:t>
            </a:r>
          </a:p>
          <a:p xmlns:a="http://schemas.openxmlformats.org/drawingml/2006/main">
            <a:r>
              <a:t>where to find the applicable terms.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Additional terms, permissive or non-permissive, may be stated in the</a:t>
            </a:r>
          </a:p>
          <a:p xmlns:a="http://schemas.openxmlformats.org/drawingml/2006/main">
            <a:r>
              <a:t>form of a separately written license, or stated as exceptions;</a:t>
            </a:r>
          </a:p>
          <a:p xmlns:a="http://schemas.openxmlformats.org/drawingml/2006/main">
            <a:r>
              <a:t>the above requirements apply either way.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8. Termination.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not propagate or modify a covered work except as expressly</a:t>
            </a:r>
          </a:p>
          <a:p xmlns:a="http://schemas.openxmlformats.org/drawingml/2006/main">
            <a:r>
              <a:t>provided under this License.  Any attempt otherwise to propagate or</a:t>
            </a:r>
          </a:p>
          <a:p xmlns:a="http://schemas.openxmlformats.org/drawingml/2006/main">
            <a:r>
              <a:t>modify it is void, and will automatically terminate your rights under</a:t>
            </a:r>
          </a:p>
          <a:p xmlns:a="http://schemas.openxmlformats.org/drawingml/2006/main">
            <a:r>
              <a:t>this License (including any patent licenses granted under the third</a:t>
            </a:r>
          </a:p>
          <a:p xmlns:a="http://schemas.openxmlformats.org/drawingml/2006/main">
            <a:r>
              <a:t>paragraph of section 11).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However, if you cease all violation of this License, then your</a:t>
            </a:r>
          </a:p>
          <a:p xmlns:a="http://schemas.openxmlformats.org/drawingml/2006/main">
            <a:r>
              <a:t>license from a particular copyright holder is reinstated (a)</a:t>
            </a:r>
          </a:p>
          <a:p xmlns:a="http://schemas.openxmlformats.org/drawingml/2006/main">
            <a:r>
              <a:t>provisionally, unless and until the copyright holder explicitly and</a:t>
            </a:r>
          </a:p>
          <a:p xmlns:a="http://schemas.openxmlformats.org/drawingml/2006/main">
            <a:r>
              <a:t>finally terminates your license, and (b) permanently, if the copyright</a:t>
            </a:r>
          </a:p>
          <a:p xmlns:a="http://schemas.openxmlformats.org/drawingml/2006/main">
            <a:r>
              <a:t>holder fails to notify you of the violation by some reasonable means</a:t>
            </a:r>
          </a:p>
          <a:p xmlns:a="http://schemas.openxmlformats.org/drawingml/2006/main">
            <a:r>
              <a:t>prior to 60 days after the cessation.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Moreover, your license from a particular copyright holder is</a:t>
            </a:r>
          </a:p>
          <a:p xmlns:a="http://schemas.openxmlformats.org/drawingml/2006/main">
            <a:r>
              <a:t>reinstated permanently if the copyright holder notifies you of the</a:t>
            </a:r>
          </a:p>
          <a:p xmlns:a="http://schemas.openxmlformats.org/drawingml/2006/main">
            <a:r>
              <a:t>violation by some reasonable means, this is the first time you have</a:t>
            </a:r>
          </a:p>
          <a:p xmlns:a="http://schemas.openxmlformats.org/drawingml/2006/main">
            <a:r>
              <a:t>received notice of violation of this License (for any work) from that</a:t>
            </a:r>
          </a:p>
          <a:p xmlns:a="http://schemas.openxmlformats.org/drawingml/2006/main">
            <a:r>
              <a:t>copyright holder, and you cure the violation prior to 30 days after</a:t>
            </a:r>
          </a:p>
          <a:p xmlns:a="http://schemas.openxmlformats.org/drawingml/2006/main">
            <a:r>
              <a:t>your receipt of the notice.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Termination of your rights under this section does not terminate the</a:t>
            </a:r>
          </a:p>
          <a:p xmlns:a="http://schemas.openxmlformats.org/drawingml/2006/main">
            <a:r>
              <a:t>licenses of parties who have received copies or rights from you under</a:t>
            </a:r>
          </a:p>
          <a:p xmlns:a="http://schemas.openxmlformats.org/drawingml/2006/main">
            <a:r>
              <a:t>this License.  If your rights have been terminated and not permanently</a:t>
            </a:r>
          </a:p>
          <a:p xmlns:a="http://schemas.openxmlformats.org/drawingml/2006/main">
            <a:r>
              <a:t>reinstated, you do not qualify to receive new licenses for the same</a:t>
            </a:r>
          </a:p>
          <a:p xmlns:a="http://schemas.openxmlformats.org/drawingml/2006/main">
            <a:r>
              <a:t>material under section 10.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9. Acceptance Not Required for Having Copies.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are not required to accept this License in order to receive or</a:t>
            </a:r>
          </a:p>
          <a:p xmlns:a="http://schemas.openxmlformats.org/drawingml/2006/main">
            <a:r>
              <a:t>run a copy of the Program.  Ancillary propagation of a covered work</a:t>
            </a:r>
          </a:p>
          <a:p xmlns:a="http://schemas.openxmlformats.org/drawingml/2006/main">
            <a:r>
              <a:t>occurring solely as a consequence of using peer-to-peer transmission</a:t>
            </a:r>
          </a:p>
          <a:p xmlns:a="http://schemas.openxmlformats.org/drawingml/2006/main">
            <a:r>
              <a:t>to receive a copy likewise does not require acceptance.  However,</a:t>
            </a:r>
          </a:p>
          <a:p xmlns:a="http://schemas.openxmlformats.org/drawingml/2006/main">
            <a:r>
              <a:t>nothing other than this License grants you permission to propagate or</a:t>
            </a:r>
          </a:p>
          <a:p xmlns:a="http://schemas.openxmlformats.org/drawingml/2006/main">
            <a:r>
              <a:t>modify any covered work.  These actions infringe copyright if you do</a:t>
            </a:r>
          </a:p>
          <a:p xmlns:a="http://schemas.openxmlformats.org/drawingml/2006/main">
            <a:r>
              <a:t>not accept this License.  Therefore, by modifying or propagating a</a:t>
            </a:r>
          </a:p>
          <a:p xmlns:a="http://schemas.openxmlformats.org/drawingml/2006/main">
            <a:r>
              <a:t>covered work, you indicate your acceptance of this License to do so.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10. Automatic Licensing of Downstream Recipients.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Each time you convey a covered work, the recipient automatically</a:t>
            </a:r>
          </a:p>
          <a:p xmlns:a="http://schemas.openxmlformats.org/drawingml/2006/main">
            <a:r>
              <a:t>receives a license from the original licensors, to run, modify and</a:t>
            </a:r>
          </a:p>
          <a:p xmlns:a="http://schemas.openxmlformats.org/drawingml/2006/main">
            <a:r>
              <a:t>propagate that work, subject to this License.  You are not responsible</a:t>
            </a:r>
          </a:p>
          <a:p xmlns:a="http://schemas.openxmlformats.org/drawingml/2006/main">
            <a:r>
              <a:t>for enforcing compliance by third parties with this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An "entity transaction" is a transaction transferring control of an</a:t>
            </a:r>
          </a:p>
          <a:p xmlns:a="http://schemas.openxmlformats.org/drawingml/2006/main">
            <a:r>
              <a:t>organization, or substantially all assets of one, or subdividing an</a:t>
            </a:r>
          </a:p>
          <a:p xmlns:a="http://schemas.openxmlformats.org/drawingml/2006/main">
            <a:r>
              <a:t>organization, or merging organizations.  If propagation of a covered</a:t>
            </a:r>
          </a:p>
          <a:p xmlns:a="http://schemas.openxmlformats.org/drawingml/2006/main">
            <a:r>
              <a:t>work results from an entity transaction, each party to that</a:t>
            </a:r>
          </a:p>
          <a:p xmlns:a="http://schemas.openxmlformats.org/drawingml/2006/main">
            <a:r>
              <a:t>transaction who receives a copy of the work also receives whatever</a:t>
            </a:r>
          </a:p>
          <a:p xmlns:a="http://schemas.openxmlformats.org/drawingml/2006/main">
            <a:r>
              <a:t>licenses to the work the party's predecessor in interest had or could</a:t>
            </a:r>
          </a:p>
          <a:p xmlns:a="http://schemas.openxmlformats.org/drawingml/2006/main">
            <a:r>
              <a:t>give under the previous paragraph, plus a right to possession of the</a:t>
            </a:r>
          </a:p>
          <a:p xmlns:a="http://schemas.openxmlformats.org/drawingml/2006/main">
            <a:r>
              <a:t>Corresponding Source of the work from the predecessor in interest, if</a:t>
            </a:r>
          </a:p>
          <a:p xmlns:a="http://schemas.openxmlformats.org/drawingml/2006/main">
            <a:r>
              <a:t>the predecessor has it or can get it with reasonable efforts.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may not impose any further restrictions on the exercise of the</a:t>
            </a:r>
          </a:p>
          <a:p xmlns:a="http://schemas.openxmlformats.org/drawingml/2006/main">
            <a:r>
              <a:t>rights granted or affirmed under this License.  For example, you may</a:t>
            </a:r>
          </a:p>
          <a:p xmlns:a="http://schemas.openxmlformats.org/drawingml/2006/main">
            <a:r>
              <a:t>not impose a license fee, royalty, or other charge for exercise of</a:t>
            </a:r>
          </a:p>
          <a:p xmlns:a="http://schemas.openxmlformats.org/drawingml/2006/main">
            <a:r>
              <a:t>rights granted under this License, and you may not initiate litigation</a:t>
            </a:r>
          </a:p>
          <a:p xmlns:a="http://schemas.openxmlformats.org/drawingml/2006/main">
            <a:r>
              <a:t>(including a cross-claim or counterclaim in a lawsuit) alleging that</a:t>
            </a:r>
          </a:p>
          <a:p xmlns:a="http://schemas.openxmlformats.org/drawingml/2006/main">
            <a:r>
              <a:t>any patent claim is infringed by making, using, selling, offering for</a:t>
            </a:r>
          </a:p>
          <a:p xmlns:a="http://schemas.openxmlformats.org/drawingml/2006/main">
            <a:r>
              <a:t>sale, or importing the Program or any portion of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11. Patents.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"contributor" is a copyright holder who authorizes use under this</a:t>
            </a:r>
          </a:p>
          <a:p xmlns:a="http://schemas.openxmlformats.org/drawingml/2006/main">
            <a:r>
              <a:t>License of the Program or a work on which the Program is based.  The</a:t>
            </a:r>
          </a:p>
          <a:p xmlns:a="http://schemas.openxmlformats.org/drawingml/2006/main">
            <a:r>
              <a:t>work thus licensed is called the contributor's "contributor version".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contributor's "essential patent claims" are all patent claims</a:t>
            </a:r>
          </a:p>
          <a:p xmlns:a="http://schemas.openxmlformats.org/drawingml/2006/main">
            <a:r>
              <a:t>owned or controlled by the contributor, whether already acquired or</a:t>
            </a:r>
          </a:p>
          <a:p xmlns:a="http://schemas.openxmlformats.org/drawingml/2006/main">
            <a:r>
              <a:t>hereafter acquired, that would be infringed by some manner, permitted</a:t>
            </a:r>
          </a:p>
          <a:p xmlns:a="http://schemas.openxmlformats.org/drawingml/2006/main">
            <a:r>
              <a:t>by this License, of making, using, or selling its contributor version,</a:t>
            </a:r>
          </a:p>
          <a:p xmlns:a="http://schemas.openxmlformats.org/drawingml/2006/main">
            <a:r>
              <a:t>but do not include claims that would be infringed only as a</a:t>
            </a:r>
          </a:p>
          <a:p xmlns:a="http://schemas.openxmlformats.org/drawingml/2006/main">
            <a:r>
              <a:t>consequence of further modification of the contributor version.  For</a:t>
            </a:r>
          </a:p>
          <a:p xmlns:a="http://schemas.openxmlformats.org/drawingml/2006/main">
            <a:r>
              <a:t>purposes of this definition, "control" includes the right to grant</a:t>
            </a:r>
          </a:p>
          <a:p xmlns:a="http://schemas.openxmlformats.org/drawingml/2006/main">
            <a:r>
              <a:t>patent sublicenses in a manner consistent with the requirements of</a:t>
            </a:r>
          </a:p>
          <a:p xmlns:a="http://schemas.openxmlformats.org/drawingml/2006/main">
            <a:r>
              <a:t>this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Each contributor grants you a non-exclusive, worldwide, royalty-free</a:t>
            </a:r>
          </a:p>
          <a:p xmlns:a="http://schemas.openxmlformats.org/drawingml/2006/main">
            <a:r>
              <a:t>patent license under the contributor's essential patent claims, to</a:t>
            </a:r>
          </a:p>
          <a:p xmlns:a="http://schemas.openxmlformats.org/drawingml/2006/main">
            <a:r>
              <a:t>make, use, sell, offer for sale, import and otherwise run, modify and</a:t>
            </a:r>
          </a:p>
          <a:p xmlns:a="http://schemas.openxmlformats.org/drawingml/2006/main">
            <a:r>
              <a:t>propagate the contents of its contributor version.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In the following three paragraphs, a "patent license" is any express</a:t>
            </a:r>
          </a:p>
          <a:p xmlns:a="http://schemas.openxmlformats.org/drawingml/2006/main">
            <a:r>
              <a:t>agreement or commitment, however denominated, not to enforce a patent</a:t>
            </a:r>
          </a:p>
          <a:p xmlns:a="http://schemas.openxmlformats.org/drawingml/2006/main">
            <a:r>
              <a:t>(such as an express permission to practice a patent or covenant not to</a:t>
            </a:r>
          </a:p>
          <a:p xmlns:a="http://schemas.openxmlformats.org/drawingml/2006/main">
            <a:r>
              <a:t>sue for patent infringement).  To "grant" such a patent license to a</a:t>
            </a:r>
          </a:p>
          <a:p xmlns:a="http://schemas.openxmlformats.org/drawingml/2006/main">
            <a:r>
              <a:t>party means to make such an agreement or commitment not to enforce a</a:t>
            </a:r>
          </a:p>
          <a:p xmlns:a="http://schemas.openxmlformats.org/drawingml/2006/main">
            <a:r>
              <a:t>patent against the party.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you convey a covered work, knowingly relying on a patent license,</a:t>
            </a:r>
          </a:p>
          <a:p xmlns:a="http://schemas.openxmlformats.org/drawingml/2006/main">
            <a:r>
              <a:t>and the Corresponding Source of the work is not available for anyone</a:t>
            </a:r>
          </a:p>
          <a:p xmlns:a="http://schemas.openxmlformats.org/drawingml/2006/main">
            <a:r>
              <a:t>to copy, free of charge and under the terms of this License, through a</a:t>
            </a:r>
          </a:p>
          <a:p xmlns:a="http://schemas.openxmlformats.org/drawingml/2006/main">
            <a:r>
              <a:t>publicly available network server or other readily accessible means,</a:t>
            </a:r>
          </a:p>
          <a:p xmlns:a="http://schemas.openxmlformats.org/drawingml/2006/main">
            <a:r>
              <a:t>then you must either (1) cause the Corresponding Source to be so</a:t>
            </a:r>
          </a:p>
          <a:p xmlns:a="http://schemas.openxmlformats.org/drawingml/2006/main">
            <a:r>
              <a:t>available, or (2) arrange to deprive yourself of the benefit of the</a:t>
            </a:r>
          </a:p>
          <a:p xmlns:a="http://schemas.openxmlformats.org/drawingml/2006/main">
            <a:r>
              <a:t>patent license for this particular work, or (3) arrange, in a manner</a:t>
            </a:r>
          </a:p>
          <a:p xmlns:a="http://schemas.openxmlformats.org/drawingml/2006/main">
            <a:r>
              <a:t>consistent with the requirements of this License, to extend the patent</a:t>
            </a:r>
          </a:p>
          <a:p xmlns:a="http://schemas.openxmlformats.org/drawingml/2006/main">
            <a:r>
              <a:t>license to downstream recipients.  "Knowingly relying" means you have</a:t>
            </a:r>
          </a:p>
          <a:p xmlns:a="http://schemas.openxmlformats.org/drawingml/2006/main">
            <a:r>
              <a:t>actual knowledge that, but for the patent license, your conveying the</a:t>
            </a:r>
          </a:p>
          <a:p xmlns:a="http://schemas.openxmlformats.org/drawingml/2006/main">
            <a:r>
              <a:t>covered work in a country, or your recipient's use of the covered work</a:t>
            </a:r>
          </a:p>
          <a:p xmlns:a="http://schemas.openxmlformats.org/drawingml/2006/main">
            <a:r>
              <a:t>in a country, would infringe one or more identifiable patents in that</a:t>
            </a:r>
          </a:p>
          <a:p xmlns:a="http://schemas.openxmlformats.org/drawingml/2006/main">
            <a:r>
              <a:t>country that you have reason to believe are valid.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If, pursuant to or in connection with a single transaction or</a:t>
            </a:r>
          </a:p>
          <a:p xmlns:a="http://schemas.openxmlformats.org/drawingml/2006/main">
            <a:r>
              <a:t>arrangement, you convey, or propagate by procuring conveyance of, a</a:t>
            </a:r>
          </a:p>
          <a:p xmlns:a="http://schemas.openxmlformats.org/drawingml/2006/main">
            <a:r>
              <a:t>covered work, and grant a patent license to some of the parties</a:t>
            </a:r>
          </a:p>
          <a:p xmlns:a="http://schemas.openxmlformats.org/drawingml/2006/main">
            <a:r>
              <a:t>receiving the covered work authorizing them to use, propagate, modify</a:t>
            </a:r>
          </a:p>
          <a:p xmlns:a="http://schemas.openxmlformats.org/drawingml/2006/main">
            <a:r>
              <a:t>or convey a specific copy of the covered work, then the patent license</a:t>
            </a:r>
          </a:p>
          <a:p xmlns:a="http://schemas.openxmlformats.org/drawingml/2006/main">
            <a:r>
              <a:t>you grant is automatically extended to all recipients of the covered</a:t>
            </a:r>
          </a:p>
          <a:p xmlns:a="http://schemas.openxmlformats.org/drawingml/2006/main">
            <a:r>
              <a:t>work and works based on it.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A patent license is "discriminatory" if it does not include within</a:t>
            </a:r>
          </a:p>
          <a:p xmlns:a="http://schemas.openxmlformats.org/drawingml/2006/main">
            <a:r>
              <a:t>the scope of its coverage, prohibits the exercise of, or is</a:t>
            </a:r>
          </a:p>
          <a:p xmlns:a="http://schemas.openxmlformats.org/drawingml/2006/main">
            <a:r>
              <a:t>conditioned on the non-exercise of one or more of the rights that are</a:t>
            </a:r>
          </a:p>
          <a:p xmlns:a="http://schemas.openxmlformats.org/drawingml/2006/main">
            <a:r>
              <a:t>specifically granted under this License.  You may not convey a covered</a:t>
            </a:r>
          </a:p>
          <a:p xmlns:a="http://schemas.openxmlformats.org/drawingml/2006/main">
            <a:r>
              <a:t>work if you are a party to an arrangement with a third party that is</a:t>
            </a:r>
          </a:p>
          <a:p xmlns:a="http://schemas.openxmlformats.org/drawingml/2006/main">
            <a:r>
              <a:t>in the business of distributing software, under which you make payment</a:t>
            </a:r>
          </a:p>
          <a:p xmlns:a="http://schemas.openxmlformats.org/drawingml/2006/main">
            <a:r>
              <a:t>to the third party based on the extent of your activity of conveying</a:t>
            </a:r>
          </a:p>
          <a:p xmlns:a="http://schemas.openxmlformats.org/drawingml/2006/main">
            <a:r>
              <a:t>the work, and under which the third party grants, to any of the</a:t>
            </a:r>
          </a:p>
          <a:p xmlns:a="http://schemas.openxmlformats.org/drawingml/2006/main">
            <a:r>
              <a:t>parties who would receive the covered work from you, a discriminatory</a:t>
            </a:r>
          </a:p>
          <a:p xmlns:a="http://schemas.openxmlformats.org/drawingml/2006/main">
            <a:r>
              <a:t>patent license (a) in connection with copies of the covered work</a:t>
            </a:r>
          </a:p>
          <a:p xmlns:a="http://schemas.openxmlformats.org/drawingml/2006/main">
            <a:r>
              <a:t>conveyed by you (or copies made from those copies), or (b) primarily</a:t>
            </a:r>
          </a:p>
          <a:p xmlns:a="http://schemas.openxmlformats.org/drawingml/2006/main">
            <a:r>
              <a:t>for and in connection with specific products or compilations that</a:t>
            </a:r>
          </a:p>
          <a:p xmlns:a="http://schemas.openxmlformats.org/drawingml/2006/main">
            <a:r>
              <a:t>contain the covered work, unless you entered into that arrangement,</a:t>
            </a:r>
          </a:p>
          <a:p xmlns:a="http://schemas.openxmlformats.org/drawingml/2006/main">
            <a:r>
              <a:t>or that patent license was granted, prior to 28 March 2007.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Nothing in this License shall be construed as excluding or limiting</a:t>
            </a:r>
          </a:p>
          <a:p xmlns:a="http://schemas.openxmlformats.org/drawingml/2006/main">
            <a:r>
              <a:t>any implied license or other defenses to infringement that may</a:t>
            </a:r>
          </a:p>
          <a:p xmlns:a="http://schemas.openxmlformats.org/drawingml/2006/main">
            <a:r>
              <a:t>otherwise be available to you under applicable patent law.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12. No Surrender of Others' Freedom.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conditions are imposed on you (whether by court order, agreement or</a:t>
            </a:r>
          </a:p>
          <a:p xmlns:a="http://schemas.openxmlformats.org/drawingml/2006/main">
            <a:r>
              <a:t>otherwise) that contradict the conditions of this License, they do not</a:t>
            </a:r>
          </a:p>
          <a:p xmlns:a="http://schemas.openxmlformats.org/drawingml/2006/main">
            <a:r>
              <a:t>excuse you from the conditions of this License.  If you cannot convey a</a:t>
            </a:r>
          </a:p>
          <a:p xmlns:a="http://schemas.openxmlformats.org/drawingml/2006/main">
            <a:r>
              <a:t>covered work so as to satisfy simultaneously your obligations under this</a:t>
            </a:r>
          </a:p>
          <a:p xmlns:a="http://schemas.openxmlformats.org/drawingml/2006/main">
            <a:r>
              <a:t>License and any other pertinent obligations, then as a consequence you may</a:t>
            </a:r>
          </a:p>
          <a:p xmlns:a="http://schemas.openxmlformats.org/drawingml/2006/main">
            <a:r>
              <a:t>not convey it at all.  For example, if you agree to terms that obligate you</a:t>
            </a:r>
          </a:p>
          <a:p xmlns:a="http://schemas.openxmlformats.org/drawingml/2006/main">
            <a:r>
              <a:t>to collect a royalty for further conveying from those to whom you convey</a:t>
            </a:r>
          </a:p>
          <a:p xmlns:a="http://schemas.openxmlformats.org/drawingml/2006/main">
            <a:r>
              <a:t>the Program, the only way you could satisfy both those terms and this</a:t>
            </a:r>
          </a:p>
          <a:p xmlns:a="http://schemas.openxmlformats.org/drawingml/2006/main">
            <a:r>
              <a:t>License would be to refrain entirely from conveying the Program.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13. Remote Network Interaction; Use with the GNU General Public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Notwithstanding any other provision of this License, if you modify the</a:t>
            </a:r>
          </a:p>
          <a:p xmlns:a="http://schemas.openxmlformats.org/drawingml/2006/main">
            <a:r>
              <a:t>Program, your modified version must prominently offer all users</a:t>
            </a:r>
          </a:p>
          <a:p xmlns:a="http://schemas.openxmlformats.org/drawingml/2006/main">
            <a:r>
              <a:t>interacting with it remotely through a computer network (if your version</a:t>
            </a:r>
          </a:p>
          <a:p xmlns:a="http://schemas.openxmlformats.org/drawingml/2006/main">
            <a:r>
              <a:t>supports such interaction) an opportunity to receive the Corresponding</a:t>
            </a:r>
          </a:p>
          <a:p xmlns:a="http://schemas.openxmlformats.org/drawingml/2006/main">
            <a:r>
              <a:t>Source of your version by providing access to the Corresponding Source</a:t>
            </a:r>
          </a:p>
          <a:p xmlns:a="http://schemas.openxmlformats.org/drawingml/2006/main">
            <a:r>
              <a:t>from a network server at no charge, through some standard or customary</a:t>
            </a:r>
          </a:p>
          <a:p xmlns:a="http://schemas.openxmlformats.org/drawingml/2006/main">
            <a:r>
              <a:t>means of facilitating copying of software.  This Corresponding Source</a:t>
            </a:r>
          </a:p>
          <a:p xmlns:a="http://schemas.openxmlformats.org/drawingml/2006/main">
            <a:r>
              <a:t>shall include the Corresponding Source for any work covered by version 3</a:t>
            </a:r>
          </a:p>
          <a:p xmlns:a="http://schemas.openxmlformats.org/drawingml/2006/main">
            <a:r>
              <a:t>of the GNU General Public License that is incorporated pursuant to the</a:t>
            </a:r>
          </a:p>
          <a:p xmlns:a="http://schemas.openxmlformats.org/drawingml/2006/main">
            <a:r>
              <a:t>following paragraph.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Notwithstanding any other provision of this License, you have</a:t>
            </a:r>
          </a:p>
          <a:p xmlns:a="http://schemas.openxmlformats.org/drawingml/2006/main">
            <a:r>
              <a:t>permission to link or combine any covered work with a work licensed</a:t>
            </a:r>
          </a:p>
          <a:p xmlns:a="http://schemas.openxmlformats.org/drawingml/2006/main">
            <a:r>
              <a:t>under version 3 of the GNU General Public License into a single</a:t>
            </a:r>
          </a:p>
          <a:p xmlns:a="http://schemas.openxmlformats.org/drawingml/2006/main">
            <a:r>
              <a:t>combined work, and to convey the resulting work.  The terms of this</a:t>
            </a:r>
          </a:p>
          <a:p xmlns:a="http://schemas.openxmlformats.org/drawingml/2006/main">
            <a:r>
              <a:t>License will continue to apply to the part which is the covered work,</a:t>
            </a:r>
          </a:p>
          <a:p xmlns:a="http://schemas.openxmlformats.org/drawingml/2006/main">
            <a:r>
              <a:t>but the work with which it is combined will remain governed by version</a:t>
            </a:r>
          </a:p>
          <a:p xmlns:a="http://schemas.openxmlformats.org/drawingml/2006/main">
            <a:r>
              <a:t>3 of the GNU General Public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14. Revised Versions of this License.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 Free Software Foundation may publish revised and/or new versions of</a:t>
            </a:r>
          </a:p>
          <a:p xmlns:a="http://schemas.openxmlformats.org/drawingml/2006/main">
            <a:r>
              <a:t>the GNU Affero General Public License from time to time.  Such new versions</a:t>
            </a:r>
          </a:p>
          <a:p xmlns:a="http://schemas.openxmlformats.org/drawingml/2006/main">
            <a:r>
              <a:t>will be similar in spirit to the present version, but may differ in detail to</a:t>
            </a:r>
          </a:p>
          <a:p xmlns:a="http://schemas.openxmlformats.org/drawingml/2006/main">
            <a:r>
              <a:t>address new problems or concerns.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Each version is given a distinguishing version number.  If the</a:t>
            </a:r>
          </a:p>
          <a:p xmlns:a="http://schemas.openxmlformats.org/drawingml/2006/main">
            <a:r>
              <a:t>Program specifies that a certain numbered version of the GNU Affero General</a:t>
            </a:r>
          </a:p>
          <a:p xmlns:a="http://schemas.openxmlformats.org/drawingml/2006/main">
            <a:r>
              <a:t>Public License "or any later version" applies to it, you have the</a:t>
            </a:r>
          </a:p>
          <a:p xmlns:a="http://schemas.openxmlformats.org/drawingml/2006/main">
            <a:r>
              <a:t>option of following the terms and conditions either of that numbered</a:t>
            </a:r>
          </a:p>
          <a:p xmlns:a="http://schemas.openxmlformats.org/drawingml/2006/main">
            <a:r>
              <a:t>version or of any later version published by the Free Software</a:t>
            </a:r>
          </a:p>
          <a:p xmlns:a="http://schemas.openxmlformats.org/drawingml/2006/main">
            <a:r>
              <a:t>Foundation.  If the Program does not specify a version number of the</a:t>
            </a:r>
          </a:p>
          <a:p xmlns:a="http://schemas.openxmlformats.org/drawingml/2006/main">
            <a:r>
              <a:t>GNU Affero General Public License, you may choose any version ever published</a:t>
            </a:r>
          </a:p>
          <a:p xmlns:a="http://schemas.openxmlformats.org/drawingml/2006/main">
            <a:r>
              <a:t>by the Free Software Foundation.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the Program specifies that a proxy can decide which future</a:t>
            </a:r>
          </a:p>
          <a:p xmlns:a="http://schemas.openxmlformats.org/drawingml/2006/main">
            <a:r>
              <a:t>versions of the GNU Affero General Public License can be used, that proxy's</a:t>
            </a:r>
          </a:p>
          <a:p xmlns:a="http://schemas.openxmlformats.org/drawingml/2006/main">
            <a:r>
              <a:t>public statement of acceptance of a version permanently authorizes you</a:t>
            </a:r>
          </a:p>
          <a:p xmlns:a="http://schemas.openxmlformats.org/drawingml/2006/main">
            <a:r>
              <a:t>to choose that version for the Program.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Later license versions may give you additional or different</a:t>
            </a:r>
          </a:p>
          <a:p xmlns:a="http://schemas.openxmlformats.org/drawingml/2006/main">
            <a:r>
              <a:t>permissions.  However, no additional obligations are imposed on any</a:t>
            </a:r>
          </a:p>
          <a:p xmlns:a="http://schemas.openxmlformats.org/drawingml/2006/main">
            <a:r>
              <a:t>author or copyright holder as a result of your choosing to follow a</a:t>
            </a:r>
          </a:p>
          <a:p xmlns:a="http://schemas.openxmlformats.org/drawingml/2006/main">
            <a:r>
              <a:t>later version.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15. Disclaimer of Warranty.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THERE IS NO WARRANTY FOR THE PROGRAM, TO THE EXTENT PERMITTED BY</a:t>
            </a:r>
          </a:p>
          <a:p xmlns:a="http://schemas.openxmlformats.org/drawingml/2006/main">
            <a:r>
              <a:t>APPLICABLE LAW.  EXCEPT WHEN OTHERWISE STATED IN WRITING THE COPYRIGHT</a:t>
            </a:r>
          </a:p>
          <a:p xmlns:a="http://schemas.openxmlformats.org/drawingml/2006/main">
            <a:r>
              <a:t>HOLDERS AND/OR OTHER PARTIES PROVIDE THE PROGRAM "AS IS" WITHOUT WARRANTY</a:t>
            </a:r>
          </a:p>
          <a:p xmlns:a="http://schemas.openxmlformats.org/drawingml/2006/main">
            <a:r>
              <a:t>OF ANY KIND, EITHER EXPRESSED OR IMPLIED, INCLUDING, BUT NOT LIMITED TO,</a:t>
            </a:r>
          </a:p>
          <a:p xmlns:a="http://schemas.openxmlformats.org/drawingml/2006/main">
            <a:r>
              <a:t>THE IMPLIED WARRANTIES OF MERCHANTABILITY AND FITNESS FOR A PARTICULAR</a:t>
            </a:r>
          </a:p>
          <a:p xmlns:a="http://schemas.openxmlformats.org/drawingml/2006/main">
            <a:r>
              <a:t>PURPOSE.  THE ENTIRE RISK AS TO THE QUALITY AND PERFORMANCE OF THE PROGRAM</a:t>
            </a:r>
          </a:p>
          <a:p xmlns:a="http://schemas.openxmlformats.org/drawingml/2006/main">
            <a:r>
              <a:t>IS WITH YOU.  SHOULD THE PROGRAM PROVE DEFECTIVE, YOU ASSUME THE COST OF</a:t>
            </a:r>
          </a:p>
          <a:p xmlns:a="http://schemas.openxmlformats.org/drawingml/2006/main">
            <a:r>
              <a:t>ALL NECESSARY SERVICING, REPAIR OR CORRECTION.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16. Limitation of Liability.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IN NO EVENT UNLESS REQUIRED BY APPLICABLE LAW OR AGREED TO IN WRITING</a:t>
            </a:r>
          </a:p>
          <a:p xmlns:a="http://schemas.openxmlformats.org/drawingml/2006/main">
            <a:r>
              <a:t>WILL ANY COPYRIGHT HOLDER, OR ANY OTHER PARTY WHO MODIFIES AND/OR CONVEYS</a:t>
            </a:r>
          </a:p>
          <a:p xmlns:a="http://schemas.openxmlformats.org/drawingml/2006/main">
            <a:r>
              <a:t>THE PROGRAM AS PERMITTED ABOVE, BE LIABLE TO YOU FOR DAMAGES, INCLUDING ANY</a:t>
            </a:r>
          </a:p>
          <a:p xmlns:a="http://schemas.openxmlformats.org/drawingml/2006/main">
            <a:r>
              <a:t>GENERAL, SPECIAL, INCIDENTAL OR CONSEQUENTIAL DAMAGES ARISING OUT OF THE</a:t>
            </a:r>
          </a:p>
          <a:p xmlns:a="http://schemas.openxmlformats.org/drawingml/2006/main">
            <a:r>
              <a:t>USE OR INABILITY TO USE THE PROGRAM (INCLUDING BUT NOT LIMITED TO LOSS OF</a:t>
            </a:r>
          </a:p>
          <a:p xmlns:a="http://schemas.openxmlformats.org/drawingml/2006/main">
            <a:r>
              <a:t>DATA OR DATA BEING RENDERED INACCURATE OR LOSSES SUSTAINED BY YOU OR THIRD</a:t>
            </a:r>
          </a:p>
          <a:p xmlns:a="http://schemas.openxmlformats.org/drawingml/2006/main">
            <a:r>
              <a:t>PARTIES OR A FAILURE OF THE PROGRAM TO OPERATE WITH ANY OTHER PROGRAMS),</a:t>
            </a:r>
          </a:p>
          <a:p xmlns:a="http://schemas.openxmlformats.org/drawingml/2006/main">
            <a:r>
              <a:t>EVEN IF SUCH HOLDER OR OTHER PARTY HAS BEEN ADVISED OF THE POSSIBILITY OF</a:t>
            </a:r>
          </a:p>
          <a:p xmlns:a="http://schemas.openxmlformats.org/drawingml/2006/main">
            <a:r>
              <a:t>SUCH DAMAGES.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17. Interpretation of Sections 15 and 16.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the disclaimer of warranty and limitation of liability provided</a:t>
            </a:r>
          </a:p>
          <a:p xmlns:a="http://schemas.openxmlformats.org/drawingml/2006/main">
            <a:r>
              <a:t>above cannot be given local legal effect according to their terms,</a:t>
            </a:r>
          </a:p>
          <a:p xmlns:a="http://schemas.openxmlformats.org/drawingml/2006/main">
            <a:r>
              <a:t>reviewing courts shall apply local law that most closely approximates</a:t>
            </a:r>
          </a:p>
          <a:p xmlns:a="http://schemas.openxmlformats.org/drawingml/2006/main">
            <a:r>
              <a:t>an absolute waiver of all civil liability in connection with the</a:t>
            </a:r>
          </a:p>
          <a:p xmlns:a="http://schemas.openxmlformats.org/drawingml/2006/main">
            <a:r>
              <a:t>Program, unless a warranty or assumption of liability accompanies a</a:t>
            </a:r>
          </a:p>
          <a:p xmlns:a="http://schemas.openxmlformats.org/drawingml/2006/main">
            <a:r>
              <a:t>copy of the Program in return for a fee.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               END OF TERMS AND CONDITIONS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        How to Apply These Terms to Your New Programs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you develop a new program, and you want it to be of the greatest</a:t>
            </a:r>
          </a:p>
          <a:p xmlns:a="http://schemas.openxmlformats.org/drawingml/2006/main">
            <a:r>
              <a:t>possible use to the public, the best way to achieve this is to make it</a:t>
            </a:r>
          </a:p>
          <a:p xmlns:a="http://schemas.openxmlformats.org/drawingml/2006/main">
            <a:r>
              <a:t>free software which everyone can redistribute and change under these terms.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To do so, attach the following notices to the program.  It is safest</a:t>
            </a:r>
          </a:p>
          <a:p xmlns:a="http://schemas.openxmlformats.org/drawingml/2006/main">
            <a:r>
              <a:t>to attach them to the start of each source file to most effectively</a:t>
            </a:r>
          </a:p>
          <a:p xmlns:a="http://schemas.openxmlformats.org/drawingml/2006/main">
            <a:r>
              <a:t>state the exclusion of warranty; and each file should have at least</a:t>
            </a:r>
          </a:p>
          <a:p xmlns:a="http://schemas.openxmlformats.org/drawingml/2006/main">
            <a:r>
              <a:t>the "copyright" line and a pointer to where the full notice is found.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&lt;one line to give the program's name and a brief idea of what it does.&gt;</a:t>
            </a:r>
          </a:p>
          <a:p xmlns:a="http://schemas.openxmlformats.org/drawingml/2006/main">
            <a:r>
              <a:t>    Copyright (C) &lt;year&gt;  &lt;name of author&gt;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This program is free software: you can redistribute it and/or modify</a:t>
            </a:r>
          </a:p>
          <a:p xmlns:a="http://schemas.openxmlformats.org/drawingml/2006/main">
            <a:r>
              <a:t>    it under the terms of the GNU Affero General Public License as published by</a:t>
            </a:r>
          </a:p>
          <a:p xmlns:a="http://schemas.openxmlformats.org/drawingml/2006/main">
            <a:r>
              <a:t>    the Free Software Foundation, either version 3 of the License, or</a:t>
            </a:r>
          </a:p>
          <a:p xmlns:a="http://schemas.openxmlformats.org/drawingml/2006/main">
            <a:r>
              <a:t>    (at your option) any later version.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This program is distributed in the hope that it will be useful,</a:t>
            </a:r>
          </a:p>
          <a:p xmlns:a="http://schemas.openxmlformats.org/drawingml/2006/main">
            <a:r>
              <a:t>    but WITHOUT ANY WARRANTY; without even the implied warranty of</a:t>
            </a:r>
          </a:p>
          <a:p xmlns:a="http://schemas.openxmlformats.org/drawingml/2006/main">
            <a:r>
              <a:t>    MERCHANTABILITY or FITNESS FOR A PARTICULAR PURPOSE.  See the</a:t>
            </a:r>
          </a:p>
          <a:p xmlns:a="http://schemas.openxmlformats.org/drawingml/2006/main">
            <a:r>
              <a:t>    GNU Affero General Public License for more details.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  You should have received a copy of the GNU Affero General Public License</a:t>
            </a:r>
          </a:p>
          <a:p xmlns:a="http://schemas.openxmlformats.org/drawingml/2006/main">
            <a:r>
              <a:t>    along with this program.  If not, see &lt;https://www.gnu.org/licenses/&gt;.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Also add information on how to contact you by electronic and paper mail.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If your software can interact with users remotely through a computer</a:t>
            </a:r>
          </a:p>
          <a:p xmlns:a="http://schemas.openxmlformats.org/drawingml/2006/main">
            <a:r>
              <a:t>network, you should also make sure that it provides a way for users to</a:t>
            </a:r>
          </a:p>
          <a:p xmlns:a="http://schemas.openxmlformats.org/drawingml/2006/main">
            <a:r>
              <a:t>get its source.  For example, if your program is a web application, its</a:t>
            </a:r>
          </a:p>
          <a:p xmlns:a="http://schemas.openxmlformats.org/drawingml/2006/main">
            <a:r>
              <a:t>interface could display a "Source" link that leads users to an archive</a:t>
            </a:r>
          </a:p>
          <a:p xmlns:a="http://schemas.openxmlformats.org/drawingml/2006/main">
            <a:r>
              <a:t>of the code.  There are many ways you could offer source, and different</a:t>
            </a:r>
          </a:p>
          <a:p xmlns:a="http://schemas.openxmlformats.org/drawingml/2006/main">
            <a:r>
              <a:t>solutions will be better for different programs; see section 13 for the</a:t>
            </a:r>
          </a:p>
          <a:p xmlns:a="http://schemas.openxmlformats.org/drawingml/2006/main">
            <a:r>
              <a:t>specific requirements.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  You should also get your employer (if you work as a programmer) or school,</a:t>
            </a:r>
          </a:p>
          <a:p xmlns:a="http://schemas.openxmlformats.org/drawingml/2006/main">
            <a:r>
              <a:t>if any, to sign a "copyright disclaimer" for the program, if necessary.</a:t>
            </a:r>
          </a:p>
          <a:p xmlns:a="http://schemas.openxmlformats.org/drawingml/2006/main">
            <a:r>
              <a:t>For more information on this, and how to apply and follow the GNU AGPL, see</a:t>
            </a:r>
          </a:p>
          <a:p xmlns:a="http://schemas.openxmlformats.org/drawingml/2006/main">
            <a:r>
              <a:t>&lt;https://www.gnu.org/licenses/&gt;.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916f90d268546b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68fa2c1c6b491e" /><Relationship Type="http://schemas.openxmlformats.org/officeDocument/2006/relationships/slideLayout" Target="/ppt/slideLayouts/slideLayout1.xml" Id="Rf5638707ea14437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5638707ea14437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44f4b185524876" /><Relationship Type="http://schemas.openxmlformats.org/officeDocument/2006/relationships/image" Target="/ppt/media/image.png" Id="R16361f56ff924158" /><Relationship Type="http://schemas.openxmlformats.org/officeDocument/2006/relationships/notesSlide" Target="/ppt/notesSlides/notesSlide1.xml" Id="Rc9b6448ddd58433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3967399b8647d2" /><Relationship Type="http://schemas.openxmlformats.org/officeDocument/2006/relationships/image" Target="/ppt/media/image2.png" Id="R3b36f0f56ccf4120" /><Relationship Type="http://schemas.openxmlformats.org/officeDocument/2006/relationships/notesSlide" Target="/ppt/notesSlides/notesSlide2.xml" Id="R06fc1f9ea2f14d3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5819de148741fa" /><Relationship Type="http://schemas.openxmlformats.org/officeDocument/2006/relationships/image" Target="/ppt/media/image3.png" Id="Ra32c5f95f93f4a1b" /><Relationship Type="http://schemas.openxmlformats.org/officeDocument/2006/relationships/notesSlide" Target="/ppt/notesSlides/notesSlide3.xml" Id="R79a03a33c3a54b1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361f56ff924158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1700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36f0f56ccf4120"/>
          <a:stretch xmlns:a="http://schemas.openxmlformats.org/drawingml/2006/main"/>
        </p:blipFill>
        <p:spPr>
          <a:xfrm xmlns:a="http://schemas.openxmlformats.org/drawingml/2006/main">
            <a:off x="0" y="101082"/>
            <a:ext cx="12192000" cy="6655837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24244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2c5f95f93f4a1b"/>
          <a:stretch xmlns:a="http://schemas.openxmlformats.org/drawingml/2006/main"/>
        </p:blipFill>
        <p:spPr>
          <a:xfrm xmlns:a="http://schemas.openxmlformats.org/drawingml/2006/main">
            <a:off x="1928105" y="0"/>
            <a:ext cx="8335791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4053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2026-09-04T15:20:06.0730000Z</dcterms:created>
  <dcterms:modified xsi:type="dcterms:W3CDTF">2026-09-04T15:20:06.0730000Z</dcterms:modified>
</coreProperties>
</file>